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Masters/slideMaster6.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theme/theme2.xml" ContentType="application/vnd.openxmlformats-officedocument.theme+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theme/theme3.xml" ContentType="application/vnd.openxmlformats-officedocument.theme+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theme/theme4.xml" ContentType="application/vnd.openxmlformats-officedocument.theme+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theme/theme5.xml" ContentType="application/vnd.openxmlformats-officedocument.theme+xml"/>
  <Override PartName="/ppt/theme/themeOverride1.xml" ContentType="application/vnd.openxmlformats-officedocument.themeOverride+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theme/theme6.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14" r:id="rId1"/>
    <p:sldMasterId id="2147483732" r:id="rId2"/>
    <p:sldMasterId id="2147483750" r:id="rId3"/>
    <p:sldMasterId id="2147483771" r:id="rId4"/>
    <p:sldMasterId id="2147483783" r:id="rId5"/>
    <p:sldMasterId id="2147483796" r:id="rId6"/>
  </p:sldMasterIdLst>
  <p:sldIdLst>
    <p:sldId id="278" r:id="rId7"/>
    <p:sldId id="373" r:id="rId8"/>
    <p:sldId id="310" r:id="rId9"/>
    <p:sldId id="376" r:id="rId10"/>
    <p:sldId id="377" r:id="rId11"/>
    <p:sldId id="374" r:id="rId12"/>
    <p:sldId id="375" r:id="rId13"/>
    <p:sldId id="378" r:id="rId14"/>
    <p:sldId id="364" r:id="rId15"/>
    <p:sldId id="379" r:id="rId16"/>
    <p:sldId id="380" r:id="rId17"/>
    <p:sldId id="381" r:id="rId18"/>
    <p:sldId id="382" r:id="rId19"/>
    <p:sldId id="383" r:id="rId20"/>
    <p:sldId id="398" r:id="rId21"/>
    <p:sldId id="319" r:id="rId22"/>
    <p:sldId id="301" r:id="rId23"/>
    <p:sldId id="277" r:id="rId24"/>
    <p:sldId id="279" r:id="rId25"/>
    <p:sldId id="282" r:id="rId26"/>
    <p:sldId id="386" r:id="rId27"/>
    <p:sldId id="387" r:id="rId28"/>
    <p:sldId id="388" r:id="rId29"/>
    <p:sldId id="389" r:id="rId30"/>
    <p:sldId id="390" r:id="rId31"/>
    <p:sldId id="391" r:id="rId32"/>
    <p:sldId id="393" r:id="rId33"/>
    <p:sldId id="394" r:id="rId34"/>
    <p:sldId id="396" r:id="rId35"/>
    <p:sldId id="397" r:id="rId36"/>
    <p:sldId id="370" r:id="rId37"/>
    <p:sldId id="371" r:id="rId38"/>
    <p:sldId id="372"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Untitled Section" id="{B603A4F5-F9E8-4D15-AAB5-9FF0FDA32BDD}">
          <p14:sldIdLst>
            <p14:sldId id="278"/>
            <p14:sldId id="373"/>
            <p14:sldId id="310"/>
            <p14:sldId id="376"/>
            <p14:sldId id="377"/>
            <p14:sldId id="374"/>
            <p14:sldId id="375"/>
            <p14:sldId id="378"/>
            <p14:sldId id="364"/>
            <p14:sldId id="379"/>
            <p14:sldId id="380"/>
            <p14:sldId id="381"/>
            <p14:sldId id="382"/>
            <p14:sldId id="383"/>
            <p14:sldId id="398"/>
            <p14:sldId id="319"/>
            <p14:sldId id="301"/>
            <p14:sldId id="277"/>
            <p14:sldId id="279"/>
            <p14:sldId id="282"/>
            <p14:sldId id="386"/>
            <p14:sldId id="387"/>
            <p14:sldId id="388"/>
            <p14:sldId id="389"/>
            <p14:sldId id="390"/>
            <p14:sldId id="391"/>
            <p14:sldId id="393"/>
            <p14:sldId id="394"/>
            <p14:sldId id="396"/>
            <p14:sldId id="397"/>
            <p14:sldId id="370"/>
            <p14:sldId id="371"/>
            <p14:sldId id="372"/>
          </p14:sldIdLst>
        </p14:section>
      </p14:sectionLst>
    </p:ex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000" autoAdjust="0"/>
    <p:restoredTop sz="94660"/>
  </p:normalViewPr>
  <p:slideViewPr>
    <p:cSldViewPr snapToGrid="0">
      <p:cViewPr varScale="1">
        <p:scale>
          <a:sx n="108" d="100"/>
          <a:sy n="108" d="100"/>
        </p:scale>
        <p:origin x="714" y="7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9" Type="http://schemas.openxmlformats.org/officeDocument/2006/relationships/slide" Target="slides/slide33.xml"/><Relationship Id="rId21" Type="http://schemas.openxmlformats.org/officeDocument/2006/relationships/slide" Target="slides/slide15.xml"/><Relationship Id="rId34" Type="http://schemas.openxmlformats.org/officeDocument/2006/relationships/slide" Target="slides/slide28.xml"/><Relationship Id="rId42" Type="http://schemas.openxmlformats.org/officeDocument/2006/relationships/theme" Target="theme/theme1.xml"/><Relationship Id="rId7" Type="http://schemas.openxmlformats.org/officeDocument/2006/relationships/slide" Target="slides/slide1.xml"/><Relationship Id="rId2" Type="http://schemas.openxmlformats.org/officeDocument/2006/relationships/slideMaster" Target="slideMasters/slideMaster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slide" Target="slides/slide23.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slide" Target="slides/slide26.xml"/><Relationship Id="rId37" Type="http://schemas.openxmlformats.org/officeDocument/2006/relationships/slide" Target="slides/slide31.xml"/><Relationship Id="rId40" Type="http://schemas.openxmlformats.org/officeDocument/2006/relationships/presProps" Target="presProps.xml"/><Relationship Id="rId5" Type="http://schemas.openxmlformats.org/officeDocument/2006/relationships/slideMaster" Target="slideMasters/slideMaster5.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slide" Target="slides/slide22.xml"/><Relationship Id="rId36" Type="http://schemas.openxmlformats.org/officeDocument/2006/relationships/slide" Target="slides/slide30.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slide" Target="slides/slide25.xml"/><Relationship Id="rId4" Type="http://schemas.openxmlformats.org/officeDocument/2006/relationships/slideMaster" Target="slideMasters/slideMaster4.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slide" Target="slides/slide24.xml"/><Relationship Id="rId35" Type="http://schemas.openxmlformats.org/officeDocument/2006/relationships/slide" Target="slides/slide29.xml"/><Relationship Id="rId43" Type="http://schemas.openxmlformats.org/officeDocument/2006/relationships/tableStyles" Target="tableStyles.xml"/><Relationship Id="rId8" Type="http://schemas.openxmlformats.org/officeDocument/2006/relationships/slide" Target="slides/slide2.xml"/><Relationship Id="rId3" Type="http://schemas.openxmlformats.org/officeDocument/2006/relationships/slideMaster" Target="slideMasters/slideMaster3.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slide" Target="slides/slide27.xml"/><Relationship Id="rId38" Type="http://schemas.openxmlformats.org/officeDocument/2006/relationships/slide" Target="slides/slide32.xml"/></Relationships>
</file>

<file path=ppt/diagrams/colors1.xml><?xml version="1.0" encoding="utf-8"?>
<dgm:colorsDef xmlns:dgm="http://schemas.openxmlformats.org/drawingml/2006/diagram" xmlns:a="http://schemas.openxmlformats.org/drawingml/2006/main" uniqueId="urn:microsoft.com/office/officeart/2005/8/colors/accent5_5">
  <dgm:title val=""/>
  <dgm:desc val=""/>
  <dgm:catLst>
    <dgm:cat type="accent5" pri="11500"/>
  </dgm:catLst>
  <dgm:styleLbl name="node0">
    <dgm:fillClrLst meth="cycle">
      <a:schemeClr val="accent5">
        <a:alpha val="80000"/>
      </a:schemeClr>
    </dgm:fillClrLst>
    <dgm:linClrLst meth="repeat">
      <a:schemeClr val="lt1"/>
    </dgm:linClrLst>
    <dgm:effectClrLst/>
    <dgm:txLinClrLst/>
    <dgm:txFillClrLst/>
    <dgm:txEffectClrLst/>
  </dgm:styleLbl>
  <dgm:styleLbl name="node1">
    <dgm:fillClrLst>
      <a:schemeClr val="accent5">
        <a:alpha val="90000"/>
      </a:schemeClr>
      <a:schemeClr val="accent5">
        <a:alpha val="50000"/>
      </a:schemeClr>
    </dgm:fillClrLst>
    <dgm:linClrLst meth="repeat">
      <a:schemeClr val="lt1"/>
    </dgm:linClrLst>
    <dgm:effectClrLst/>
    <dgm:txLinClrLst/>
    <dgm:txFillClrLst/>
    <dgm:txEffectClrLst/>
  </dgm:styleLbl>
  <dgm:styleLbl name="alignNode1">
    <dgm:fillClrLst>
      <a:schemeClr val="accent5">
        <a:alpha val="90000"/>
      </a:schemeClr>
      <a:schemeClr val="accent5">
        <a:alpha val="50000"/>
      </a:schemeClr>
    </dgm:fillClrLst>
    <dgm:linClrLst>
      <a:schemeClr val="accent5">
        <a:alpha val="90000"/>
      </a:schemeClr>
      <a:schemeClr val="accent5">
        <a:alpha val="50000"/>
      </a:schemeClr>
    </dgm:linClrLst>
    <dgm:effectClrLst/>
    <dgm:txLinClrLst/>
    <dgm:txFillClrLst/>
    <dgm:txEffectClrLst/>
  </dgm:styleLbl>
  <dgm:styleLbl name="lnNode1">
    <dgm:fillClrLst>
      <a:schemeClr val="accent5">
        <a:shade val="90000"/>
      </a:schemeClr>
      <a:schemeClr val="accent5">
        <a:alpha val="50000"/>
        <a:tint val="50000"/>
      </a:schemeClr>
    </dgm:fillClrLst>
    <dgm:linClrLst meth="repeat">
      <a:schemeClr val="lt1"/>
    </dgm:linClrLst>
    <dgm:effectClrLst/>
    <dgm:txLinClrLst/>
    <dgm:txFillClrLst/>
    <dgm:txEffectClrLst/>
  </dgm:styleLbl>
  <dgm:styleLbl name="vennNode1">
    <dgm:fillClrLst>
      <a:schemeClr val="accent5">
        <a:shade val="80000"/>
        <a:alpha val="50000"/>
      </a:schemeClr>
      <a:schemeClr val="accent5">
        <a:alpha val="20000"/>
      </a:schemeClr>
    </dgm:fillClrLst>
    <dgm:linClrLst meth="repeat">
      <a:schemeClr val="lt1"/>
    </dgm:linClrLst>
    <dgm:effectClrLst/>
    <dgm:txLinClrLst/>
    <dgm:txFillClrLst/>
    <dgm:txEffectClrLst/>
  </dgm:styleLbl>
  <dgm:styleLbl name="node2">
    <dgm:fillClrLst>
      <a:schemeClr val="accent5">
        <a:alpha val="70000"/>
      </a:schemeClr>
    </dgm:fillClrLst>
    <dgm:linClrLst meth="repeat">
      <a:schemeClr val="lt1"/>
    </dgm:linClrLst>
    <dgm:effectClrLst/>
    <dgm:txLinClrLst/>
    <dgm:txFillClrLst/>
    <dgm:txEffectClrLst/>
  </dgm:styleLbl>
  <dgm:styleLbl name="node3">
    <dgm:fillClrLst>
      <a:schemeClr val="accent5">
        <a:alpha val="50000"/>
      </a:schemeClr>
    </dgm:fillClrLst>
    <dgm:linClrLst meth="repeat">
      <a:schemeClr val="lt1"/>
    </dgm:linClrLst>
    <dgm:effectClrLst/>
    <dgm:txLinClrLst/>
    <dgm:txFillClrLst/>
    <dgm:txEffectClrLst/>
  </dgm:styleLbl>
  <dgm:styleLbl name="node4">
    <dgm:fillClrLst>
      <a:schemeClr val="accent5">
        <a:alpha val="30000"/>
      </a:schemeClr>
    </dgm:fillClrLst>
    <dgm:linClrLst meth="repeat">
      <a:schemeClr val="lt1"/>
    </dgm:linClrLst>
    <dgm:effectClrLst/>
    <dgm:txLinClrLst/>
    <dgm:txFillClrLst/>
    <dgm:txEffectClrLst/>
  </dgm:styleLbl>
  <dgm:styleLbl name="fgImgPlace1">
    <dgm:fillClrLst>
      <a:schemeClr val="accent5">
        <a:tint val="50000"/>
        <a:alpha val="90000"/>
      </a:schemeClr>
      <a:schemeClr val="accent5">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f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bgSibTrans2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dgm:txEffectClrLst/>
  </dgm:styleLbl>
  <dgm:styleLbl name="sibTrans1D1">
    <dgm:fillClrLst>
      <a:schemeClr val="accent5">
        <a:shade val="90000"/>
      </a:schemeClr>
      <a:schemeClr val="accent5">
        <a:tint val="50000"/>
      </a:schemeClr>
    </dgm:fillClrLst>
    <dgm:linClrLst>
      <a:schemeClr val="accent5">
        <a:shade val="90000"/>
      </a:schemeClr>
      <a:schemeClr val="accent5">
        <a:tint val="50000"/>
      </a:schemeClr>
    </dgm:linClrLst>
    <dgm:effectClrLst/>
    <dgm:txLinClrLst/>
    <dgm:txFillClrLst meth="repeat">
      <a:schemeClr val="tx1"/>
    </dgm:txFillClrLst>
    <dgm:txEffectClrLst/>
  </dgm:styleLbl>
  <dgm:styleLbl name="callout">
    <dgm:fillClrLst meth="repeat">
      <a:schemeClr val="accent5"/>
    </dgm:fillClrLst>
    <dgm:linClrLst meth="repeat">
      <a:schemeClr val="accent5"/>
    </dgm:linClrLst>
    <dgm:effectClrLst/>
    <dgm:txLinClrLst/>
    <dgm:txFillClrLst meth="repeat">
      <a:schemeClr val="tx1"/>
    </dgm:txFillClrLst>
    <dgm:txEffectClrLst/>
  </dgm:styleLbl>
  <dgm:styleLbl name="asst0">
    <dgm:fillClrLst meth="repeat">
      <a:schemeClr val="accent5">
        <a:alpha val="90000"/>
      </a:schemeClr>
    </dgm:fillClrLst>
    <dgm:linClrLst meth="repeat">
      <a:schemeClr val="lt1"/>
    </dgm:linClrLst>
    <dgm:effectClrLst/>
    <dgm:txLinClrLst/>
    <dgm:txFillClrLst/>
    <dgm:txEffectClrLst/>
  </dgm:styleLbl>
  <dgm:styleLbl name="asst1">
    <dgm:fillClrLst meth="repeat">
      <a:schemeClr val="accent5">
        <a:alpha val="90000"/>
      </a:schemeClr>
    </dgm:fillClrLst>
    <dgm:linClrLst meth="repeat">
      <a:schemeClr val="lt1"/>
    </dgm:linClrLst>
    <dgm:effectClrLst/>
    <dgm:txLinClrLst/>
    <dgm:txFillClrLst/>
    <dgm:txEffectClrLst/>
  </dgm:styleLbl>
  <dgm:styleLbl name="asst2">
    <dgm:fillClrLst>
      <a:schemeClr val="accent5">
        <a:alpha val="90000"/>
      </a:schemeClr>
    </dgm:fillClrLst>
    <dgm:linClrLst meth="repeat">
      <a:schemeClr val="lt1"/>
    </dgm:linClrLst>
    <dgm:effectClrLst/>
    <dgm:txLinClrLst/>
    <dgm:txFillClrLst/>
    <dgm:txEffectClrLst/>
  </dgm:styleLbl>
  <dgm:styleLbl name="asst3">
    <dgm:fillClrLst>
      <a:schemeClr val="accent5">
        <a:alpha val="70000"/>
      </a:schemeClr>
    </dgm:fillClrLst>
    <dgm:linClrLst meth="repeat">
      <a:schemeClr val="lt1"/>
    </dgm:linClrLst>
    <dgm:effectClrLst/>
    <dgm:txLinClrLst/>
    <dgm:txFillClrLst/>
    <dgm:txEffectClrLst/>
  </dgm:styleLbl>
  <dgm:styleLbl name="asst4">
    <dgm:fillClrLst>
      <a:schemeClr val="accent5">
        <a:alpha val="50000"/>
      </a:schemeClr>
    </dgm:fillClrLst>
    <dgm:linClrLst meth="repeat">
      <a:schemeClr val="lt1"/>
    </dgm:linClrLst>
    <dgm:effectClrLst/>
    <dgm:txLinClrLst/>
    <dgm:txFillClrLst/>
    <dgm:txEffectClrLst/>
  </dgm:styleLbl>
  <dgm:styleLbl name="parChTrans2D1">
    <dgm:fillClrLst meth="repeat">
      <a:schemeClr val="accent5">
        <a:shade val="80000"/>
      </a:schemeClr>
    </dgm:fillClrLst>
    <dgm:linClrLst meth="repeat">
      <a:schemeClr val="accent5">
        <a:shade val="80000"/>
      </a:schemeClr>
    </dgm:linClrLst>
    <dgm:effectClrLst/>
    <dgm:txLinClrLst/>
    <dgm:txFillClrLst/>
    <dgm:txEffectClrLst/>
  </dgm:styleLbl>
  <dgm:styleLbl name="parChTrans2D2">
    <dgm:fillClrLst meth="repeat">
      <a:schemeClr val="accent5">
        <a:tint val="90000"/>
      </a:schemeClr>
    </dgm:fillClrLst>
    <dgm:linClrLst meth="repeat">
      <a:schemeClr val="accent5">
        <a:tint val="90000"/>
      </a:schemeClr>
    </dgm:linClrLst>
    <dgm:effectClrLst/>
    <dgm:txLinClrLst/>
    <dgm:txFillClrLst/>
    <dgm:txEffectClrLst/>
  </dgm:styleLbl>
  <dgm:styleLbl name="parChTrans2D3">
    <dgm:fillClrLst meth="repeat">
      <a:schemeClr val="accent5">
        <a:tint val="70000"/>
      </a:schemeClr>
    </dgm:fillClrLst>
    <dgm:linClrLst meth="repeat">
      <a:schemeClr val="accent5">
        <a:tint val="70000"/>
      </a:schemeClr>
    </dgm:linClrLst>
    <dgm:effectClrLst/>
    <dgm:txLinClrLst/>
    <dgm:txFillClrLst/>
    <dgm:txEffectClrLst/>
  </dgm:styleLbl>
  <dgm:styleLbl name="parChTrans2D4">
    <dgm:fillClrLst meth="repeat">
      <a:schemeClr val="accent5">
        <a:tint val="50000"/>
      </a:schemeClr>
    </dgm:fillClrLst>
    <dgm:linClrLst meth="repeat">
      <a:schemeClr val="accent5">
        <a:tint val="50000"/>
      </a:schemeClr>
    </dgm:linClrLst>
    <dgm:effectClrLst/>
    <dgm:txLinClrLst/>
    <dgm:txFillClrLst meth="repeat">
      <a:schemeClr val="dk1"/>
    </dgm:txFillClrLst>
    <dgm:txEffectClrLst/>
  </dgm:styleLbl>
  <dgm:styleLbl name="parChTrans1D1">
    <dgm:fillClrLst meth="repeat">
      <a:schemeClr val="accent5">
        <a:shade val="80000"/>
      </a:schemeClr>
    </dgm:fillClrLst>
    <dgm:linClrLst meth="repeat">
      <a:schemeClr val="accent5">
        <a:shade val="80000"/>
      </a:schemeClr>
    </dgm:linClrLst>
    <dgm:effectClrLst/>
    <dgm:txLinClrLst/>
    <dgm:txFillClrLst meth="repeat">
      <a:schemeClr val="tx1"/>
    </dgm:txFillClrLst>
    <dgm:txEffectClrLst/>
  </dgm:styleLbl>
  <dgm:styleLbl name="parChTrans1D2">
    <dgm:fillClrLst meth="repeat">
      <a:schemeClr val="accent5">
        <a:tint val="90000"/>
      </a:schemeClr>
    </dgm:fillClrLst>
    <dgm:linClrLst meth="repeat">
      <a:schemeClr val="accent5">
        <a:tint val="90000"/>
      </a:schemeClr>
    </dgm:linClrLst>
    <dgm:effectClrLst/>
    <dgm:txLinClrLst/>
    <dgm:txFillClrLst meth="repeat">
      <a:schemeClr val="tx1"/>
    </dgm:txFillClrLst>
    <dgm:txEffectClrLst/>
  </dgm:styleLbl>
  <dgm:styleLbl name="parChTrans1D3">
    <dgm:fillClrLst meth="repeat">
      <a:schemeClr val="accent5">
        <a:tint val="70000"/>
      </a:schemeClr>
    </dgm:fillClrLst>
    <dgm:linClrLst meth="repeat">
      <a:schemeClr val="accent5">
        <a:tint val="70000"/>
      </a:schemeClr>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5">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5">
        <a:alpha val="90000"/>
      </a:schemeClr>
      <a:schemeClr val="accent5">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5"/>
    </dgm:linClrLst>
    <dgm:effectClrLst/>
    <dgm:txLinClrLst/>
    <dgm:txFillClrLst meth="repeat">
      <a:schemeClr val="dk1"/>
    </dgm:txFillClrLst>
    <dgm:txEffectClrLst/>
  </dgm:styleLbl>
  <dgm:styleLbl name="solidBgAcc1">
    <dgm:fillClrLst meth="repeat">
      <a:schemeClr val="lt1"/>
    </dgm:fillClrLst>
    <dgm:linClrLst meth="repeat">
      <a:schemeClr val="accent5"/>
    </dgm:linClrLst>
    <dgm:effectClrLst/>
    <dgm:txLinClrLst/>
    <dgm:txFillClrLst meth="repeat">
      <a:schemeClr val="dk1"/>
    </dgm:txFillClrLst>
    <dgm:txEffectClrLst/>
  </dgm:styleLbl>
  <dgm:styleLbl name="fgAccFollowNode1">
    <dgm:fillClrLst>
      <a:schemeClr val="accent5">
        <a:alpha val="90000"/>
        <a:tint val="40000"/>
      </a:schemeClr>
      <a:schemeClr val="accent5">
        <a:alpha val="5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alignAccFollowNode1">
    <dgm:fillClrLst meth="repeat">
      <a:schemeClr val="accent5">
        <a:alpha val="90000"/>
        <a:tint val="40000"/>
      </a:schemeClr>
    </dgm:fillClrLst>
    <dgm:linClrLst meth="repeat">
      <a:schemeClr val="accent5">
        <a:alpha val="90000"/>
        <a:tint val="40000"/>
      </a:schemeClr>
    </dgm:linClrLst>
    <dgm:effectClrLst/>
    <dgm:txLinClrLst/>
    <dgm:txFillClrLst meth="repeat">
      <a:schemeClr val="dk1"/>
    </dgm:txFillClrLst>
    <dgm:txEffectClrLst/>
  </dgm:styleLbl>
  <dgm:styleLbl name="bgAccFollowNode1">
    <dgm:fillClrLst meth="repeat">
      <a:schemeClr val="accent5">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5">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5">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5">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5">
        <a:tint val="50000"/>
      </a:schemeClr>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31BA2C1-3423-456B-92B8-BD508FCA0A05}" type="doc">
      <dgm:prSet loTypeId="urn:microsoft.com/office/officeart/2005/8/layout/pList1" loCatId="list" qsTypeId="urn:microsoft.com/office/officeart/2005/8/quickstyle/simple1" qsCatId="simple" csTypeId="urn:microsoft.com/office/officeart/2005/8/colors/accent5_5" csCatId="accent5" phldr="0"/>
      <dgm:spPr/>
      <dgm:t>
        <a:bodyPr/>
        <a:lstStyle/>
        <a:p>
          <a:endParaRPr lang="en-US"/>
        </a:p>
      </dgm:t>
    </dgm:pt>
    <dgm:pt modelId="{793A218E-7BB0-4DBF-995C-E5E76D976187}">
      <dgm:prSet phldrT="[Text]" phldr="1"/>
      <dgm:spPr/>
      <dgm:t>
        <a:bodyPr/>
        <a:lstStyle/>
        <a:p>
          <a:endParaRPr lang="en-US"/>
        </a:p>
      </dgm:t>
    </dgm:pt>
    <dgm:pt modelId="{9DD84C87-16D2-4BDD-8753-0935AC74425B}" type="parTrans" cxnId="{7FBFEC78-E8EB-4B03-BE04-7DFB04BD7CD6}">
      <dgm:prSet/>
      <dgm:spPr/>
      <dgm:t>
        <a:bodyPr/>
        <a:lstStyle/>
        <a:p>
          <a:endParaRPr lang="en-US"/>
        </a:p>
      </dgm:t>
    </dgm:pt>
    <dgm:pt modelId="{B5137DDA-FBFB-4D38-9E65-58D1EB6FBCA6}" type="sibTrans" cxnId="{7FBFEC78-E8EB-4B03-BE04-7DFB04BD7CD6}">
      <dgm:prSet/>
      <dgm:spPr/>
      <dgm:t>
        <a:bodyPr/>
        <a:lstStyle/>
        <a:p>
          <a:endParaRPr lang="en-US"/>
        </a:p>
      </dgm:t>
    </dgm:pt>
    <dgm:pt modelId="{A7E88381-25F9-48B1-BBD1-C969B4B3FC98}">
      <dgm:prSet phldrT="[Text]" phldr="1"/>
      <dgm:spPr/>
      <dgm:t>
        <a:bodyPr/>
        <a:lstStyle/>
        <a:p>
          <a:endParaRPr lang="en-US"/>
        </a:p>
      </dgm:t>
    </dgm:pt>
    <dgm:pt modelId="{18899E26-422D-46C7-9CDE-8A94B87C2E27}" type="parTrans" cxnId="{50204022-940B-4709-978B-FCD91A3C20FC}">
      <dgm:prSet/>
      <dgm:spPr/>
      <dgm:t>
        <a:bodyPr/>
        <a:lstStyle/>
        <a:p>
          <a:endParaRPr lang="en-US"/>
        </a:p>
      </dgm:t>
    </dgm:pt>
    <dgm:pt modelId="{2DB43D52-2A03-42AF-9D5E-D4E8D3990E25}" type="sibTrans" cxnId="{50204022-940B-4709-978B-FCD91A3C20FC}">
      <dgm:prSet/>
      <dgm:spPr/>
      <dgm:t>
        <a:bodyPr/>
        <a:lstStyle/>
        <a:p>
          <a:endParaRPr lang="en-US"/>
        </a:p>
      </dgm:t>
    </dgm:pt>
    <dgm:pt modelId="{8F50EE34-A4CD-4ECB-91D1-4B07437DC5AC}">
      <dgm:prSet phldrT="[Text]" phldr="1"/>
      <dgm:spPr/>
      <dgm:t>
        <a:bodyPr/>
        <a:lstStyle/>
        <a:p>
          <a:endParaRPr lang="en-US"/>
        </a:p>
      </dgm:t>
    </dgm:pt>
    <dgm:pt modelId="{9FDDA2B9-8BE6-41D5-874E-3AE4E017ABAC}" type="parTrans" cxnId="{72BF9795-1EAF-4918-A92B-1661335E7144}">
      <dgm:prSet/>
      <dgm:spPr/>
      <dgm:t>
        <a:bodyPr/>
        <a:lstStyle/>
        <a:p>
          <a:endParaRPr lang="en-US"/>
        </a:p>
      </dgm:t>
    </dgm:pt>
    <dgm:pt modelId="{9B99638E-CAB7-420E-A3F7-B035F3581EB2}" type="sibTrans" cxnId="{72BF9795-1EAF-4918-A92B-1661335E7144}">
      <dgm:prSet/>
      <dgm:spPr/>
      <dgm:t>
        <a:bodyPr/>
        <a:lstStyle/>
        <a:p>
          <a:endParaRPr lang="en-US"/>
        </a:p>
      </dgm:t>
    </dgm:pt>
    <dgm:pt modelId="{C06531CE-695D-469E-ABD0-BD4F5E3D17B8}">
      <dgm:prSet phldrT="[Text]" phldr="1"/>
      <dgm:spPr/>
      <dgm:t>
        <a:bodyPr/>
        <a:lstStyle/>
        <a:p>
          <a:endParaRPr lang="en-US"/>
        </a:p>
      </dgm:t>
    </dgm:pt>
    <dgm:pt modelId="{8985811E-D60B-4F7B-8E91-FCB51B6CECD9}" type="parTrans" cxnId="{E38CFEEA-B7C3-4F59-B10F-3529D17E47BF}">
      <dgm:prSet/>
      <dgm:spPr/>
      <dgm:t>
        <a:bodyPr/>
        <a:lstStyle/>
        <a:p>
          <a:endParaRPr lang="en-US"/>
        </a:p>
      </dgm:t>
    </dgm:pt>
    <dgm:pt modelId="{9166ED12-FA6D-4895-97AA-77A4643514D6}" type="sibTrans" cxnId="{E38CFEEA-B7C3-4F59-B10F-3529D17E47BF}">
      <dgm:prSet/>
      <dgm:spPr/>
      <dgm:t>
        <a:bodyPr/>
        <a:lstStyle/>
        <a:p>
          <a:endParaRPr lang="en-US"/>
        </a:p>
      </dgm:t>
    </dgm:pt>
    <dgm:pt modelId="{FB7BEED9-CD93-4F2E-A499-1554FAD37B65}" type="pres">
      <dgm:prSet presAssocID="{F31BA2C1-3423-456B-92B8-BD508FCA0A05}" presName="Name0" presStyleCnt="0">
        <dgm:presLayoutVars>
          <dgm:dir/>
          <dgm:resizeHandles val="exact"/>
        </dgm:presLayoutVars>
      </dgm:prSet>
      <dgm:spPr/>
    </dgm:pt>
    <dgm:pt modelId="{A1205921-3F0B-4EE3-B2A3-840172C54213}" type="pres">
      <dgm:prSet presAssocID="{793A218E-7BB0-4DBF-995C-E5E76D976187}" presName="compNode" presStyleCnt="0"/>
      <dgm:spPr/>
    </dgm:pt>
    <dgm:pt modelId="{DC58C44D-C852-4C70-86BC-FC90FC941017}" type="pres">
      <dgm:prSet presAssocID="{793A218E-7BB0-4DBF-995C-E5E76D976187}" presName="pictRect" presStyleLbl="node1" presStyleIdx="0" presStyleCnt="4"/>
      <dgm:spPr/>
    </dgm:pt>
    <dgm:pt modelId="{0556BA59-E864-4077-930E-C59EE17B9785}" type="pres">
      <dgm:prSet presAssocID="{793A218E-7BB0-4DBF-995C-E5E76D976187}" presName="textRect" presStyleLbl="revTx" presStyleIdx="0" presStyleCnt="4">
        <dgm:presLayoutVars>
          <dgm:bulletEnabled val="1"/>
        </dgm:presLayoutVars>
      </dgm:prSet>
      <dgm:spPr/>
    </dgm:pt>
    <dgm:pt modelId="{6B6E91D2-12BD-43C0-A120-FC01B7054AD4}" type="pres">
      <dgm:prSet presAssocID="{B5137DDA-FBFB-4D38-9E65-58D1EB6FBCA6}" presName="sibTrans" presStyleLbl="sibTrans2D1" presStyleIdx="0" presStyleCnt="0"/>
      <dgm:spPr/>
    </dgm:pt>
    <dgm:pt modelId="{C2AEB239-1ED8-452F-921A-E1FD851223A8}" type="pres">
      <dgm:prSet presAssocID="{A7E88381-25F9-48B1-BBD1-C969B4B3FC98}" presName="compNode" presStyleCnt="0"/>
      <dgm:spPr/>
    </dgm:pt>
    <dgm:pt modelId="{28EF24ED-2E55-490A-B947-C720CE662F0B}" type="pres">
      <dgm:prSet presAssocID="{A7E88381-25F9-48B1-BBD1-C969B4B3FC98}" presName="pictRect" presStyleLbl="node1" presStyleIdx="1" presStyleCnt="4"/>
      <dgm:spPr/>
    </dgm:pt>
    <dgm:pt modelId="{FC6C3DDE-4471-44B4-8511-323E5C5FEEAB}" type="pres">
      <dgm:prSet presAssocID="{A7E88381-25F9-48B1-BBD1-C969B4B3FC98}" presName="textRect" presStyleLbl="revTx" presStyleIdx="1" presStyleCnt="4">
        <dgm:presLayoutVars>
          <dgm:bulletEnabled val="1"/>
        </dgm:presLayoutVars>
      </dgm:prSet>
      <dgm:spPr/>
    </dgm:pt>
    <dgm:pt modelId="{F49694DE-F5ED-4869-90F5-910D39A53453}" type="pres">
      <dgm:prSet presAssocID="{2DB43D52-2A03-42AF-9D5E-D4E8D3990E25}" presName="sibTrans" presStyleLbl="sibTrans2D1" presStyleIdx="0" presStyleCnt="0"/>
      <dgm:spPr/>
    </dgm:pt>
    <dgm:pt modelId="{2D9F0420-76CC-4398-9A8D-62552A6D68E8}" type="pres">
      <dgm:prSet presAssocID="{8F50EE34-A4CD-4ECB-91D1-4B07437DC5AC}" presName="compNode" presStyleCnt="0"/>
      <dgm:spPr/>
    </dgm:pt>
    <dgm:pt modelId="{514E56AC-0B5B-4C42-9968-04CCD51F62DD}" type="pres">
      <dgm:prSet presAssocID="{8F50EE34-A4CD-4ECB-91D1-4B07437DC5AC}" presName="pictRect" presStyleLbl="node1" presStyleIdx="2" presStyleCnt="4"/>
      <dgm:spPr/>
    </dgm:pt>
    <dgm:pt modelId="{82912012-6F01-4A7F-9720-0E9DC6E4C53E}" type="pres">
      <dgm:prSet presAssocID="{8F50EE34-A4CD-4ECB-91D1-4B07437DC5AC}" presName="textRect" presStyleLbl="revTx" presStyleIdx="2" presStyleCnt="4">
        <dgm:presLayoutVars>
          <dgm:bulletEnabled val="1"/>
        </dgm:presLayoutVars>
      </dgm:prSet>
      <dgm:spPr/>
    </dgm:pt>
    <dgm:pt modelId="{88917454-75F4-4550-80DF-839D531D69CD}" type="pres">
      <dgm:prSet presAssocID="{9B99638E-CAB7-420E-A3F7-B035F3581EB2}" presName="sibTrans" presStyleLbl="sibTrans2D1" presStyleIdx="0" presStyleCnt="0"/>
      <dgm:spPr/>
    </dgm:pt>
    <dgm:pt modelId="{F4C3EFE6-0129-48A9-B730-F2383CB0C6B0}" type="pres">
      <dgm:prSet presAssocID="{C06531CE-695D-469E-ABD0-BD4F5E3D17B8}" presName="compNode" presStyleCnt="0"/>
      <dgm:spPr/>
    </dgm:pt>
    <dgm:pt modelId="{E5FA46B5-EF5E-4356-8FDE-2E9D6A4284F2}" type="pres">
      <dgm:prSet presAssocID="{C06531CE-695D-469E-ABD0-BD4F5E3D17B8}" presName="pictRect" presStyleLbl="node1" presStyleIdx="3" presStyleCnt="4"/>
      <dgm:spPr/>
    </dgm:pt>
    <dgm:pt modelId="{92ED4F6C-EFD2-4F08-B8A2-CFE1C092758E}" type="pres">
      <dgm:prSet presAssocID="{C06531CE-695D-469E-ABD0-BD4F5E3D17B8}" presName="textRect" presStyleLbl="revTx" presStyleIdx="3" presStyleCnt="4">
        <dgm:presLayoutVars>
          <dgm:bulletEnabled val="1"/>
        </dgm:presLayoutVars>
      </dgm:prSet>
      <dgm:spPr/>
    </dgm:pt>
  </dgm:ptLst>
  <dgm:cxnLst>
    <dgm:cxn modelId="{1C5C4009-C925-4BB5-AB8F-565E5E7CDBED}" type="presOf" srcId="{B5137DDA-FBFB-4D38-9E65-58D1EB6FBCA6}" destId="{6B6E91D2-12BD-43C0-A120-FC01B7054AD4}" srcOrd="0" destOrd="0" presId="urn:microsoft.com/office/officeart/2005/8/layout/pList1"/>
    <dgm:cxn modelId="{50204022-940B-4709-978B-FCD91A3C20FC}" srcId="{F31BA2C1-3423-456B-92B8-BD508FCA0A05}" destId="{A7E88381-25F9-48B1-BBD1-C969B4B3FC98}" srcOrd="1" destOrd="0" parTransId="{18899E26-422D-46C7-9CDE-8A94B87C2E27}" sibTransId="{2DB43D52-2A03-42AF-9D5E-D4E8D3990E25}"/>
    <dgm:cxn modelId="{A0D9A667-707B-4B7F-9223-ABABE0682B91}" type="presOf" srcId="{C06531CE-695D-469E-ABD0-BD4F5E3D17B8}" destId="{92ED4F6C-EFD2-4F08-B8A2-CFE1C092758E}" srcOrd="0" destOrd="0" presId="urn:microsoft.com/office/officeart/2005/8/layout/pList1"/>
    <dgm:cxn modelId="{F4BD2F73-D179-48A0-B1D0-ABE5567C6DBD}" type="presOf" srcId="{2DB43D52-2A03-42AF-9D5E-D4E8D3990E25}" destId="{F49694DE-F5ED-4869-90F5-910D39A53453}" srcOrd="0" destOrd="0" presId="urn:microsoft.com/office/officeart/2005/8/layout/pList1"/>
    <dgm:cxn modelId="{7FBFEC78-E8EB-4B03-BE04-7DFB04BD7CD6}" srcId="{F31BA2C1-3423-456B-92B8-BD508FCA0A05}" destId="{793A218E-7BB0-4DBF-995C-E5E76D976187}" srcOrd="0" destOrd="0" parTransId="{9DD84C87-16D2-4BDD-8753-0935AC74425B}" sibTransId="{B5137DDA-FBFB-4D38-9E65-58D1EB6FBCA6}"/>
    <dgm:cxn modelId="{72BF9795-1EAF-4918-A92B-1661335E7144}" srcId="{F31BA2C1-3423-456B-92B8-BD508FCA0A05}" destId="{8F50EE34-A4CD-4ECB-91D1-4B07437DC5AC}" srcOrd="2" destOrd="0" parTransId="{9FDDA2B9-8BE6-41D5-874E-3AE4E017ABAC}" sibTransId="{9B99638E-CAB7-420E-A3F7-B035F3581EB2}"/>
    <dgm:cxn modelId="{C2C5BFAD-C3EB-4AA8-8913-52D5DD3112EE}" type="presOf" srcId="{793A218E-7BB0-4DBF-995C-E5E76D976187}" destId="{0556BA59-E864-4077-930E-C59EE17B9785}" srcOrd="0" destOrd="0" presId="urn:microsoft.com/office/officeart/2005/8/layout/pList1"/>
    <dgm:cxn modelId="{ECF4BEC5-4DAB-4379-9F28-3124B5CCB945}" type="presOf" srcId="{F31BA2C1-3423-456B-92B8-BD508FCA0A05}" destId="{FB7BEED9-CD93-4F2E-A499-1554FAD37B65}" srcOrd="0" destOrd="0" presId="urn:microsoft.com/office/officeart/2005/8/layout/pList1"/>
    <dgm:cxn modelId="{B9C248DA-9322-48FA-B0B0-DDACEF3625E2}" type="presOf" srcId="{8F50EE34-A4CD-4ECB-91D1-4B07437DC5AC}" destId="{82912012-6F01-4A7F-9720-0E9DC6E4C53E}" srcOrd="0" destOrd="0" presId="urn:microsoft.com/office/officeart/2005/8/layout/pList1"/>
    <dgm:cxn modelId="{E38CFEEA-B7C3-4F59-B10F-3529D17E47BF}" srcId="{F31BA2C1-3423-456B-92B8-BD508FCA0A05}" destId="{C06531CE-695D-469E-ABD0-BD4F5E3D17B8}" srcOrd="3" destOrd="0" parTransId="{8985811E-D60B-4F7B-8E91-FCB51B6CECD9}" sibTransId="{9166ED12-FA6D-4895-97AA-77A4643514D6}"/>
    <dgm:cxn modelId="{9702C9EC-39DA-43E0-B6A8-C78EA728D9CA}" type="presOf" srcId="{9B99638E-CAB7-420E-A3F7-B035F3581EB2}" destId="{88917454-75F4-4550-80DF-839D531D69CD}" srcOrd="0" destOrd="0" presId="urn:microsoft.com/office/officeart/2005/8/layout/pList1"/>
    <dgm:cxn modelId="{1A2736FE-D223-4D8A-AB22-97F0DA986652}" type="presOf" srcId="{A7E88381-25F9-48B1-BBD1-C969B4B3FC98}" destId="{FC6C3DDE-4471-44B4-8511-323E5C5FEEAB}" srcOrd="0" destOrd="0" presId="urn:microsoft.com/office/officeart/2005/8/layout/pList1"/>
    <dgm:cxn modelId="{E716D7E6-4A53-4C85-9A16-1505757A6083}" type="presParOf" srcId="{FB7BEED9-CD93-4F2E-A499-1554FAD37B65}" destId="{A1205921-3F0B-4EE3-B2A3-840172C54213}" srcOrd="0" destOrd="0" presId="urn:microsoft.com/office/officeart/2005/8/layout/pList1"/>
    <dgm:cxn modelId="{2366DED9-8E46-4C13-A78A-AFE7D5E028E5}" type="presParOf" srcId="{A1205921-3F0B-4EE3-B2A3-840172C54213}" destId="{DC58C44D-C852-4C70-86BC-FC90FC941017}" srcOrd="0" destOrd="0" presId="urn:microsoft.com/office/officeart/2005/8/layout/pList1"/>
    <dgm:cxn modelId="{91EE42EE-4613-44FF-8504-E69054E07B76}" type="presParOf" srcId="{A1205921-3F0B-4EE3-B2A3-840172C54213}" destId="{0556BA59-E864-4077-930E-C59EE17B9785}" srcOrd="1" destOrd="0" presId="urn:microsoft.com/office/officeart/2005/8/layout/pList1"/>
    <dgm:cxn modelId="{0102D7B3-E291-4C9E-8432-6D5385B677BC}" type="presParOf" srcId="{FB7BEED9-CD93-4F2E-A499-1554FAD37B65}" destId="{6B6E91D2-12BD-43C0-A120-FC01B7054AD4}" srcOrd="1" destOrd="0" presId="urn:microsoft.com/office/officeart/2005/8/layout/pList1"/>
    <dgm:cxn modelId="{C0C4E448-1288-49EC-9B70-14FEABA48523}" type="presParOf" srcId="{FB7BEED9-CD93-4F2E-A499-1554FAD37B65}" destId="{C2AEB239-1ED8-452F-921A-E1FD851223A8}" srcOrd="2" destOrd="0" presId="urn:microsoft.com/office/officeart/2005/8/layout/pList1"/>
    <dgm:cxn modelId="{5A9D4CFB-5DC8-4C5D-BE70-5D2AD5140504}" type="presParOf" srcId="{C2AEB239-1ED8-452F-921A-E1FD851223A8}" destId="{28EF24ED-2E55-490A-B947-C720CE662F0B}" srcOrd="0" destOrd="0" presId="urn:microsoft.com/office/officeart/2005/8/layout/pList1"/>
    <dgm:cxn modelId="{C8693F71-6CE8-4B5F-9624-A2DE61434126}" type="presParOf" srcId="{C2AEB239-1ED8-452F-921A-E1FD851223A8}" destId="{FC6C3DDE-4471-44B4-8511-323E5C5FEEAB}" srcOrd="1" destOrd="0" presId="urn:microsoft.com/office/officeart/2005/8/layout/pList1"/>
    <dgm:cxn modelId="{CF3A89F7-010C-48FA-92C5-8292538357A3}" type="presParOf" srcId="{FB7BEED9-CD93-4F2E-A499-1554FAD37B65}" destId="{F49694DE-F5ED-4869-90F5-910D39A53453}" srcOrd="3" destOrd="0" presId="urn:microsoft.com/office/officeart/2005/8/layout/pList1"/>
    <dgm:cxn modelId="{41849F98-1ACA-44E8-BB98-6E3B0B2BA218}" type="presParOf" srcId="{FB7BEED9-CD93-4F2E-A499-1554FAD37B65}" destId="{2D9F0420-76CC-4398-9A8D-62552A6D68E8}" srcOrd="4" destOrd="0" presId="urn:microsoft.com/office/officeart/2005/8/layout/pList1"/>
    <dgm:cxn modelId="{FAF65EFB-E64D-49BC-BA0B-99A172BAFA2D}" type="presParOf" srcId="{2D9F0420-76CC-4398-9A8D-62552A6D68E8}" destId="{514E56AC-0B5B-4C42-9968-04CCD51F62DD}" srcOrd="0" destOrd="0" presId="urn:microsoft.com/office/officeart/2005/8/layout/pList1"/>
    <dgm:cxn modelId="{459B2E50-E17E-4278-BC66-F6AA936F6B4D}" type="presParOf" srcId="{2D9F0420-76CC-4398-9A8D-62552A6D68E8}" destId="{82912012-6F01-4A7F-9720-0E9DC6E4C53E}" srcOrd="1" destOrd="0" presId="urn:microsoft.com/office/officeart/2005/8/layout/pList1"/>
    <dgm:cxn modelId="{75A23554-FF63-4D19-9854-B446BEF8003F}" type="presParOf" srcId="{FB7BEED9-CD93-4F2E-A499-1554FAD37B65}" destId="{88917454-75F4-4550-80DF-839D531D69CD}" srcOrd="5" destOrd="0" presId="urn:microsoft.com/office/officeart/2005/8/layout/pList1"/>
    <dgm:cxn modelId="{5AC901B9-CA81-436B-B456-1B46427A0860}" type="presParOf" srcId="{FB7BEED9-CD93-4F2E-A499-1554FAD37B65}" destId="{F4C3EFE6-0129-48A9-B730-F2383CB0C6B0}" srcOrd="6" destOrd="0" presId="urn:microsoft.com/office/officeart/2005/8/layout/pList1"/>
    <dgm:cxn modelId="{CCCC3BE7-3D87-4E9B-9C86-2B6A0B1EC8CA}" type="presParOf" srcId="{F4C3EFE6-0129-48A9-B730-F2383CB0C6B0}" destId="{E5FA46B5-EF5E-4356-8FDE-2E9D6A4284F2}" srcOrd="0" destOrd="0" presId="urn:microsoft.com/office/officeart/2005/8/layout/pList1"/>
    <dgm:cxn modelId="{6D839F84-A863-4609-9573-63D03CF5547E}" type="presParOf" srcId="{F4C3EFE6-0129-48A9-B730-F2383CB0C6B0}" destId="{92ED4F6C-EFD2-4F08-B8A2-CFE1C092758E}" srcOrd="1" destOrd="0" presId="urn:microsoft.com/office/officeart/2005/8/layout/p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C58C44D-C852-4C70-86BC-FC90FC941017}">
      <dsp:nvSpPr>
        <dsp:cNvPr id="0" name=""/>
        <dsp:cNvSpPr/>
      </dsp:nvSpPr>
      <dsp:spPr>
        <a:xfrm>
          <a:off x="3719" y="911894"/>
          <a:ext cx="1769947" cy="1219493"/>
        </a:xfrm>
        <a:prstGeom prst="roundRect">
          <a:avLst/>
        </a:prstGeom>
        <a:solidFill>
          <a:schemeClr val="accent5">
            <a:alpha val="90000"/>
            <a:hueOff val="0"/>
            <a:satOff val="0"/>
            <a:lumOff val="0"/>
            <a:alphaOff val="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56BA59-E864-4077-930E-C59EE17B9785}">
      <dsp:nvSpPr>
        <dsp:cNvPr id="0" name=""/>
        <dsp:cNvSpPr/>
      </dsp:nvSpPr>
      <dsp:spPr>
        <a:xfrm>
          <a:off x="3719" y="2131388"/>
          <a:ext cx="1769947" cy="656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0" numCol="1" spcCol="1270" anchor="t" anchorCtr="0">
          <a:noAutofit/>
        </a:bodyPr>
        <a:lstStyle/>
        <a:p>
          <a:pPr marL="0" lvl="0" indent="0" algn="ctr" defTabSz="1377950">
            <a:lnSpc>
              <a:spcPct val="90000"/>
            </a:lnSpc>
            <a:spcBef>
              <a:spcPct val="0"/>
            </a:spcBef>
            <a:spcAft>
              <a:spcPct val="35000"/>
            </a:spcAft>
            <a:buNone/>
          </a:pPr>
          <a:endParaRPr lang="en-US" sz="3100" kern="1200"/>
        </a:p>
      </dsp:txBody>
      <dsp:txXfrm>
        <a:off x="3719" y="2131388"/>
        <a:ext cx="1769947" cy="656650"/>
      </dsp:txXfrm>
    </dsp:sp>
    <dsp:sp modelId="{28EF24ED-2E55-490A-B947-C720CE662F0B}">
      <dsp:nvSpPr>
        <dsp:cNvPr id="0" name=""/>
        <dsp:cNvSpPr/>
      </dsp:nvSpPr>
      <dsp:spPr>
        <a:xfrm>
          <a:off x="1950736" y="911894"/>
          <a:ext cx="1769947" cy="1219493"/>
        </a:xfrm>
        <a:prstGeom prst="roundRect">
          <a:avLst/>
        </a:prstGeom>
        <a:solidFill>
          <a:schemeClr val="accent5">
            <a:alpha val="90000"/>
            <a:hueOff val="0"/>
            <a:satOff val="0"/>
            <a:lumOff val="0"/>
            <a:alphaOff val="-13333"/>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C6C3DDE-4471-44B4-8511-323E5C5FEEAB}">
      <dsp:nvSpPr>
        <dsp:cNvPr id="0" name=""/>
        <dsp:cNvSpPr/>
      </dsp:nvSpPr>
      <dsp:spPr>
        <a:xfrm>
          <a:off x="1950736" y="2131388"/>
          <a:ext cx="1769947" cy="656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0" numCol="1" spcCol="1270" anchor="t" anchorCtr="0">
          <a:noAutofit/>
        </a:bodyPr>
        <a:lstStyle/>
        <a:p>
          <a:pPr marL="0" lvl="0" indent="0" algn="ctr" defTabSz="1377950">
            <a:lnSpc>
              <a:spcPct val="90000"/>
            </a:lnSpc>
            <a:spcBef>
              <a:spcPct val="0"/>
            </a:spcBef>
            <a:spcAft>
              <a:spcPct val="35000"/>
            </a:spcAft>
            <a:buNone/>
          </a:pPr>
          <a:endParaRPr lang="en-US" sz="3100" kern="1200"/>
        </a:p>
      </dsp:txBody>
      <dsp:txXfrm>
        <a:off x="1950736" y="2131388"/>
        <a:ext cx="1769947" cy="656650"/>
      </dsp:txXfrm>
    </dsp:sp>
    <dsp:sp modelId="{514E56AC-0B5B-4C42-9968-04CCD51F62DD}">
      <dsp:nvSpPr>
        <dsp:cNvPr id="0" name=""/>
        <dsp:cNvSpPr/>
      </dsp:nvSpPr>
      <dsp:spPr>
        <a:xfrm>
          <a:off x="3897753" y="911894"/>
          <a:ext cx="1769947" cy="1219493"/>
        </a:xfrm>
        <a:prstGeom prst="roundRect">
          <a:avLst/>
        </a:prstGeom>
        <a:solidFill>
          <a:schemeClr val="accent5">
            <a:alpha val="90000"/>
            <a:hueOff val="0"/>
            <a:satOff val="0"/>
            <a:lumOff val="0"/>
            <a:alphaOff val="-26667"/>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2912012-6F01-4A7F-9720-0E9DC6E4C53E}">
      <dsp:nvSpPr>
        <dsp:cNvPr id="0" name=""/>
        <dsp:cNvSpPr/>
      </dsp:nvSpPr>
      <dsp:spPr>
        <a:xfrm>
          <a:off x="3897753" y="2131388"/>
          <a:ext cx="1769947" cy="656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0" numCol="1" spcCol="1270" anchor="t" anchorCtr="0">
          <a:noAutofit/>
        </a:bodyPr>
        <a:lstStyle/>
        <a:p>
          <a:pPr marL="0" lvl="0" indent="0" algn="ctr" defTabSz="1377950">
            <a:lnSpc>
              <a:spcPct val="90000"/>
            </a:lnSpc>
            <a:spcBef>
              <a:spcPct val="0"/>
            </a:spcBef>
            <a:spcAft>
              <a:spcPct val="35000"/>
            </a:spcAft>
            <a:buNone/>
          </a:pPr>
          <a:endParaRPr lang="en-US" sz="3100" kern="1200"/>
        </a:p>
      </dsp:txBody>
      <dsp:txXfrm>
        <a:off x="3897753" y="2131388"/>
        <a:ext cx="1769947" cy="656650"/>
      </dsp:txXfrm>
    </dsp:sp>
    <dsp:sp modelId="{E5FA46B5-EF5E-4356-8FDE-2E9D6A4284F2}">
      <dsp:nvSpPr>
        <dsp:cNvPr id="0" name=""/>
        <dsp:cNvSpPr/>
      </dsp:nvSpPr>
      <dsp:spPr>
        <a:xfrm>
          <a:off x="5844769" y="911894"/>
          <a:ext cx="1769947" cy="1219493"/>
        </a:xfrm>
        <a:prstGeom prst="roundRect">
          <a:avLst/>
        </a:prstGeom>
        <a:solidFill>
          <a:schemeClr val="accent5">
            <a:alpha val="90000"/>
            <a:hueOff val="0"/>
            <a:satOff val="0"/>
            <a:lumOff val="0"/>
            <a:alphaOff val="-40000"/>
          </a:schemeClr>
        </a:solidFill>
        <a:ln w="15875" cap="rnd"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92ED4F6C-EFD2-4F08-B8A2-CFE1C092758E}">
      <dsp:nvSpPr>
        <dsp:cNvPr id="0" name=""/>
        <dsp:cNvSpPr/>
      </dsp:nvSpPr>
      <dsp:spPr>
        <a:xfrm>
          <a:off x="5844769" y="2131388"/>
          <a:ext cx="1769947" cy="6566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20472" tIns="220472" rIns="220472" bIns="0" numCol="1" spcCol="1270" anchor="t" anchorCtr="0">
          <a:noAutofit/>
        </a:bodyPr>
        <a:lstStyle/>
        <a:p>
          <a:pPr marL="0" lvl="0" indent="0" algn="ctr" defTabSz="1377950">
            <a:lnSpc>
              <a:spcPct val="90000"/>
            </a:lnSpc>
            <a:spcBef>
              <a:spcPct val="0"/>
            </a:spcBef>
            <a:spcAft>
              <a:spcPct val="35000"/>
            </a:spcAft>
            <a:buNone/>
          </a:pPr>
          <a:endParaRPr lang="en-US" sz="3100" kern="1200"/>
        </a:p>
      </dsp:txBody>
      <dsp:txXfrm>
        <a:off x="5844769" y="2131388"/>
        <a:ext cx="1769947" cy="656650"/>
      </dsp:txXfrm>
    </dsp:sp>
  </dsp:spTree>
</dsp:drawing>
</file>

<file path=ppt/diagrams/layout1.xml><?xml version="1.0" encoding="utf-8"?>
<dgm:layoutDef xmlns:dgm="http://schemas.openxmlformats.org/drawingml/2006/diagram" xmlns:a="http://schemas.openxmlformats.org/drawingml/2006/main" uniqueId="urn:microsoft.com/office/officeart/2005/8/layout/pList1">
  <dgm:title val=""/>
  <dgm:desc val=""/>
  <dgm:catLst>
    <dgm:cat type="list" pri="2000"/>
    <dgm:cat type="picture" pri="2500"/>
    <dgm:cat type="pictureconvert" pri="2500"/>
  </dgm:catLst>
  <dgm:sampData>
    <dgm:dataModel>
      <dgm:ptLst>
        <dgm:pt modelId="0" type="doc"/>
        <dgm:pt modelId="1">
          <dgm:prSet phldr="1"/>
        </dgm:pt>
        <dgm:pt modelId="2">
          <dgm:prSet phldr="1"/>
        </dgm:pt>
        <dgm:pt modelId="3">
          <dgm:prSet phldr="1"/>
        </dgm:pt>
        <dgm:pt modelId="4">
          <dgm:prSet phldr="1"/>
        </dgm:pt>
      </dgm:ptLst>
      <dgm:cxnLst>
        <dgm:cxn modelId="7" srcId="0" destId="1" srcOrd="0" destOrd="0"/>
        <dgm:cxn modelId="8" srcId="0" destId="2" srcOrd="1" destOrd="0"/>
        <dgm:cxn modelId="9" srcId="0" destId="3" srcOrd="2" destOrd="0"/>
        <dgm:cxn modelId="10"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Name0">
    <dgm:varLst>
      <dgm:dir/>
      <dgm:resizeHandles val="exact"/>
    </dgm:varLst>
    <dgm:choose name="Name1">
      <dgm:if name="Name2" axis="self" func="var" arg="dir" op="equ" val="norm">
        <dgm:alg type="snake">
          <dgm:param type="grDir" val="tL"/>
          <dgm:param type="flowDir" val="row"/>
          <dgm:param type="contDir" val="sameDir"/>
          <dgm:param type="off" val="ctr"/>
          <dgm:param type="vertAlign" val="mid"/>
          <dgm:param type="horzAlign" val="ctr"/>
        </dgm:alg>
      </dgm:if>
      <dgm:else name="Name3">
        <dgm:alg type="snake">
          <dgm:param type="grDir" val="tR"/>
          <dgm:param type="flowDir" val="row"/>
          <dgm:param type="contDir" val="sameDir"/>
          <dgm:param type="off" val="ctr"/>
          <dgm:param type="vertAlign" val="mid"/>
          <dgm:param type="horzAlign" val="ctr"/>
        </dgm:alg>
      </dgm:else>
    </dgm:choose>
    <dgm:shape xmlns:r="http://schemas.openxmlformats.org/officeDocument/2006/relationships" r:blip="">
      <dgm:adjLst/>
    </dgm:shape>
    <dgm:presOf/>
    <dgm:constrLst>
      <dgm:constr type="w" for="ch" forName="compNode" refType="w"/>
      <dgm:constr type="w" for="ch" ptType="sibTrans" refType="w" refFor="ch" refForName="compNode" op="equ" fact="0.1"/>
      <dgm:constr type="sp" refType="w" refFor="ch" refForName="compNode" op="equ" fact="0.1"/>
      <dgm:constr type="primFontSz" for="des" ptType="node" op="equ" val="65"/>
    </dgm:constrLst>
    <dgm:ruleLst/>
    <dgm:forEach name="Name4" axis="ch" ptType="node">
      <dgm:layoutNode name="compNode">
        <dgm:alg type="composite">
          <dgm:param type="ar" val="0.943"/>
        </dgm:alg>
        <dgm:shape xmlns:r="http://schemas.openxmlformats.org/officeDocument/2006/relationships" r:blip="">
          <dgm:adjLst/>
        </dgm:shape>
        <dgm:presOf axis="self"/>
        <dgm:constrLst>
          <dgm:constr type="h" refType="w" fact="1.06"/>
          <dgm:constr type="h" for="ch" forName="pictRect" refType="h" fact="0.65"/>
          <dgm:constr type="w" for="ch" forName="pictRect" refType="w"/>
          <dgm:constr type="l" for="ch" forName="pictRect"/>
          <dgm:constr type="t" for="ch" forName="pictRect"/>
          <dgm:constr type="w" for="ch" forName="textRect" refType="w"/>
          <dgm:constr type="h" for="ch" forName="textRect" refType="h" fact="0.35"/>
          <dgm:constr type="l" for="ch" forName="textRect"/>
          <dgm:constr type="t" for="ch" forName="textRect" refType="b" refFor="ch" refForName="pictRect"/>
        </dgm:constrLst>
        <dgm:ruleLst/>
        <dgm:layoutNode name="pictRect">
          <dgm:alg type="sp"/>
          <dgm:shape xmlns:r="http://schemas.openxmlformats.org/officeDocument/2006/relationships" type="roundRect" r:blip="" blipPhldr="1">
            <dgm:adjLst/>
          </dgm:shape>
          <dgm:presOf/>
          <dgm:constrLst/>
          <dgm:ruleLst/>
        </dgm:layoutNode>
        <dgm:layoutNode name="textRect" styleLbl="revTx">
          <dgm:varLst>
            <dgm:bulletEnabled val="1"/>
          </dgm:varLst>
          <dgm:alg type="tx">
            <dgm:param type="txAnchorVert" val="t"/>
          </dgm:alg>
          <dgm:shape xmlns:r="http://schemas.openxmlformats.org/officeDocument/2006/relationships" type="rect" r:blip="">
            <dgm:adjLst/>
          </dgm:shape>
          <dgm:presOf axis="desOrSelf" ptType="node"/>
          <dgm:constrLst>
            <dgm:constr type="bMarg"/>
          </dgm:constrLst>
          <dgm:ruleLst>
            <dgm:rule type="primFontSz" val="5" fact="NaN" max="NaN"/>
          </dgm:ruleLst>
        </dgm:layoutNode>
      </dgm:layoutNode>
      <dgm:forEach name="Name5"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7.svg"/><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3.svg"/><Relationship Id="rId2" Type="http://schemas.openxmlformats.org/officeDocument/2006/relationships/image" Target="../media/image2.png"/><Relationship Id="rId1" Type="http://schemas.openxmlformats.org/officeDocument/2006/relationships/slideMaster" Target="../slideMasters/slideMaster3.xml"/><Relationship Id="rId5" Type="http://schemas.openxmlformats.org/officeDocument/2006/relationships/image" Target="../media/image5.svg"/><Relationship Id="rId4" Type="http://schemas.openxmlformats.org/officeDocument/2006/relationships/image" Target="../media/image4.png"/></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slideMaster" Target="../slideMasters/slideMaster5.xml"/><Relationship Id="rId1" Type="http://schemas.openxmlformats.org/officeDocument/2006/relationships/themeOverride" Target="../theme/themeOverride1.xml"/></Relationships>
</file>

<file path=ppt/slideLayouts/_rels/slideLayout6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5769978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33208234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293036377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1576368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2443397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42755918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51847446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13144995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8865947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19" name="Group 18"/>
          <p:cNvGrpSpPr/>
          <p:nvPr/>
        </p:nvGrpSpPr>
        <p:grpSpPr>
          <a:xfrm>
            <a:off x="546100" y="-4763"/>
            <a:ext cx="5014912" cy="6862763"/>
            <a:chOff x="2928938" y="-4763"/>
            <a:chExt cx="5014912" cy="6862763"/>
          </a:xfrm>
        </p:grpSpPr>
        <p:sp>
          <p:nvSpPr>
            <p:cNvPr id="22" name="Freeform 6"/>
            <p:cNvSpPr/>
            <p:nvPr/>
          </p:nvSpPr>
          <p:spPr bwMode="auto">
            <a:xfrm>
              <a:off x="3367088" y="-4763"/>
              <a:ext cx="1063625" cy="2782888"/>
            </a:xfrm>
            <a:custGeom>
              <a:avLst/>
              <a:gdLst/>
              <a:ahLst/>
              <a:cxnLst/>
              <a:rect l="0" t="0" r="r" b="b"/>
              <a:pathLst>
                <a:path w="670" h="1753">
                  <a:moveTo>
                    <a:pt x="0" y="1696"/>
                  </a:moveTo>
                  <a:lnTo>
                    <a:pt x="225" y="1753"/>
                  </a:lnTo>
                  <a:lnTo>
                    <a:pt x="670" y="0"/>
                  </a:lnTo>
                  <a:lnTo>
                    <a:pt x="430" y="0"/>
                  </a:lnTo>
                  <a:lnTo>
                    <a:pt x="0" y="1696"/>
                  </a:lnTo>
                  <a:close/>
                </a:path>
              </a:pathLst>
            </a:custGeom>
            <a:solidFill>
              <a:schemeClr val="accent1"/>
            </a:solidFill>
            <a:ln>
              <a:noFill/>
            </a:ln>
          </p:spPr>
        </p:sp>
        <p:sp>
          <p:nvSpPr>
            <p:cNvPr id="23" name="Freeform 7"/>
            <p:cNvSpPr/>
            <p:nvPr/>
          </p:nvSpPr>
          <p:spPr bwMode="auto">
            <a:xfrm>
              <a:off x="2928938" y="-4763"/>
              <a:ext cx="1035050" cy="2673350"/>
            </a:xfrm>
            <a:custGeom>
              <a:avLst/>
              <a:gdLst/>
              <a:ahLst/>
              <a:cxnLst/>
              <a:rect l="0" t="0" r="r" b="b"/>
              <a:pathLst>
                <a:path w="652" h="1684">
                  <a:moveTo>
                    <a:pt x="225" y="1684"/>
                  </a:moveTo>
                  <a:lnTo>
                    <a:pt x="652" y="0"/>
                  </a:lnTo>
                  <a:lnTo>
                    <a:pt x="411" y="0"/>
                  </a:lnTo>
                  <a:lnTo>
                    <a:pt x="0" y="1627"/>
                  </a:lnTo>
                  <a:lnTo>
                    <a:pt x="219" y="1681"/>
                  </a:lnTo>
                  <a:lnTo>
                    <a:pt x="225" y="1684"/>
                  </a:lnTo>
                  <a:close/>
                </a:path>
              </a:pathLst>
            </a:custGeom>
            <a:solidFill>
              <a:schemeClr val="tx1">
                <a:lumMod val="65000"/>
                <a:lumOff val="35000"/>
              </a:schemeClr>
            </a:solidFill>
            <a:ln>
              <a:noFill/>
            </a:ln>
          </p:spPr>
        </p:sp>
        <p:sp>
          <p:nvSpPr>
            <p:cNvPr id="24" name="Freeform 9"/>
            <p:cNvSpPr/>
            <p:nvPr/>
          </p:nvSpPr>
          <p:spPr bwMode="auto">
            <a:xfrm>
              <a:off x="2928938" y="2582862"/>
              <a:ext cx="2693987" cy="4275138"/>
            </a:xfrm>
            <a:custGeom>
              <a:avLst/>
              <a:gdLst/>
              <a:ahLst/>
              <a:cxnLst/>
              <a:rect l="0" t="0" r="r" b="b"/>
              <a:pathLst>
                <a:path w="1697" h="2693">
                  <a:moveTo>
                    <a:pt x="0" y="0"/>
                  </a:moveTo>
                  <a:lnTo>
                    <a:pt x="1622" y="2693"/>
                  </a:lnTo>
                  <a:lnTo>
                    <a:pt x="1697" y="2693"/>
                  </a:lnTo>
                  <a:lnTo>
                    <a:pt x="0" y="0"/>
                  </a:lnTo>
                  <a:close/>
                </a:path>
              </a:pathLst>
            </a:custGeom>
            <a:solidFill>
              <a:schemeClr val="tx1">
                <a:lumMod val="85000"/>
                <a:lumOff val="15000"/>
              </a:schemeClr>
            </a:solidFill>
            <a:ln>
              <a:noFill/>
            </a:ln>
          </p:spPr>
        </p:sp>
        <p:sp>
          <p:nvSpPr>
            <p:cNvPr id="25" name="Freeform 10"/>
            <p:cNvSpPr/>
            <p:nvPr/>
          </p:nvSpPr>
          <p:spPr bwMode="auto">
            <a:xfrm>
              <a:off x="3371850" y="2692400"/>
              <a:ext cx="3332162" cy="4165600"/>
            </a:xfrm>
            <a:custGeom>
              <a:avLst/>
              <a:gdLst/>
              <a:ahLst/>
              <a:cxnLst/>
              <a:rect l="0" t="0" r="r" b="b"/>
              <a:pathLst>
                <a:path w="2099" h="2624">
                  <a:moveTo>
                    <a:pt x="2099" y="2624"/>
                  </a:moveTo>
                  <a:lnTo>
                    <a:pt x="0" y="0"/>
                  </a:lnTo>
                  <a:lnTo>
                    <a:pt x="2021" y="2624"/>
                  </a:lnTo>
                  <a:lnTo>
                    <a:pt x="2099" y="2624"/>
                  </a:lnTo>
                  <a:close/>
                </a:path>
              </a:pathLst>
            </a:custGeom>
            <a:solidFill>
              <a:schemeClr val="accent1">
                <a:lumMod val="50000"/>
              </a:schemeClr>
            </a:solidFill>
            <a:ln>
              <a:noFill/>
            </a:ln>
          </p:spPr>
        </p:sp>
        <p:sp>
          <p:nvSpPr>
            <p:cNvPr id="26" name="Freeform 11"/>
            <p:cNvSpPr/>
            <p:nvPr/>
          </p:nvSpPr>
          <p:spPr bwMode="auto">
            <a:xfrm>
              <a:off x="3367088" y="2687637"/>
              <a:ext cx="4576762" cy="4170363"/>
            </a:xfrm>
            <a:custGeom>
              <a:avLst/>
              <a:gdLst/>
              <a:ahLst/>
              <a:cxnLst/>
              <a:rect l="0" t="0" r="r" b="b"/>
              <a:pathLst>
                <a:path w="2883" h="2627">
                  <a:moveTo>
                    <a:pt x="0" y="0"/>
                  </a:moveTo>
                  <a:lnTo>
                    <a:pt x="3" y="3"/>
                  </a:lnTo>
                  <a:lnTo>
                    <a:pt x="2102" y="2627"/>
                  </a:lnTo>
                  <a:lnTo>
                    <a:pt x="2883" y="2627"/>
                  </a:lnTo>
                  <a:lnTo>
                    <a:pt x="225" y="57"/>
                  </a:lnTo>
                  <a:lnTo>
                    <a:pt x="0" y="0"/>
                  </a:lnTo>
                  <a:close/>
                </a:path>
              </a:pathLst>
            </a:custGeom>
            <a:solidFill>
              <a:schemeClr val="accent1">
                <a:lumMod val="75000"/>
              </a:schemeClr>
            </a:solidFill>
            <a:ln>
              <a:noFill/>
            </a:ln>
          </p:spPr>
        </p:sp>
        <p:sp>
          <p:nvSpPr>
            <p:cNvPr id="27" name="Freeform 12"/>
            <p:cNvSpPr/>
            <p:nvPr/>
          </p:nvSpPr>
          <p:spPr bwMode="auto">
            <a:xfrm>
              <a:off x="2928938" y="2578100"/>
              <a:ext cx="3584575" cy="4279900"/>
            </a:xfrm>
            <a:custGeom>
              <a:avLst/>
              <a:gdLst/>
              <a:ahLst/>
              <a:cxnLst/>
              <a:rect l="0" t="0" r="r" b="b"/>
              <a:pathLst>
                <a:path w="2258" h="2696">
                  <a:moveTo>
                    <a:pt x="2258" y="2696"/>
                  </a:moveTo>
                  <a:lnTo>
                    <a:pt x="264" y="111"/>
                  </a:lnTo>
                  <a:lnTo>
                    <a:pt x="228" y="60"/>
                  </a:lnTo>
                  <a:lnTo>
                    <a:pt x="225" y="57"/>
                  </a:lnTo>
                  <a:lnTo>
                    <a:pt x="0" y="0"/>
                  </a:lnTo>
                  <a:lnTo>
                    <a:pt x="0" y="3"/>
                  </a:lnTo>
                  <a:lnTo>
                    <a:pt x="1697" y="2696"/>
                  </a:lnTo>
                  <a:lnTo>
                    <a:pt x="2258" y="2696"/>
                  </a:lnTo>
                  <a:close/>
                </a:path>
              </a:pathLst>
            </a:custGeom>
            <a:solidFill>
              <a:schemeClr val="tx1">
                <a:lumMod val="75000"/>
                <a:lumOff val="25000"/>
              </a:schemeClr>
            </a:solidFill>
            <a:ln>
              <a:noFill/>
            </a:ln>
          </p:spPr>
        </p:sp>
      </p:grpSp>
      <p:sp>
        <p:nvSpPr>
          <p:cNvPr id="2" name="Title 1"/>
          <p:cNvSpPr>
            <a:spLocks noGrp="1"/>
          </p:cNvSpPr>
          <p:nvPr>
            <p:ph type="ctrTitle"/>
          </p:nvPr>
        </p:nvSpPr>
        <p:spPr>
          <a:xfrm>
            <a:off x="2928401" y="1380068"/>
            <a:ext cx="8574622" cy="2616199"/>
          </a:xfrm>
        </p:spPr>
        <p:txBody>
          <a:bodyPr anchor="b">
            <a:normAutofit/>
          </a:bodyPr>
          <a:lstStyle>
            <a:lvl1pPr algn="r">
              <a:defRPr sz="6000">
                <a:effectLst/>
              </a:defRPr>
            </a:lvl1pPr>
          </a:lstStyle>
          <a:p>
            <a:r>
              <a:rPr lang="en-US"/>
              <a:t>Click to edit Master title style</a:t>
            </a:r>
            <a:endParaRPr lang="en-US" dirty="0"/>
          </a:p>
        </p:txBody>
      </p:sp>
      <p:sp>
        <p:nvSpPr>
          <p:cNvPr id="3" name="Subtitle 2"/>
          <p:cNvSpPr>
            <a:spLocks noGrp="1"/>
          </p:cNvSpPr>
          <p:nvPr>
            <p:ph type="subTitle" idx="1"/>
          </p:nvPr>
        </p:nvSpPr>
        <p:spPr>
          <a:xfrm>
            <a:off x="4515377" y="3996267"/>
            <a:ext cx="6987645" cy="1388534"/>
          </a:xfrm>
        </p:spPr>
        <p:txBody>
          <a:bodyPr anchor="t">
            <a:normAutofit/>
          </a:bodyPr>
          <a:lstStyle>
            <a:lvl1pPr marL="0" indent="0" algn="r">
              <a:buNone/>
              <a:defRPr sz="21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a:xfrm>
            <a:off x="5332412" y="5883275"/>
            <a:ext cx="4324044" cy="365125"/>
          </a:xfrm>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48760027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5086049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10951856" y="5867131"/>
            <a:ext cx="551167" cy="365125"/>
          </a:xfrm>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5638232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46947938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488926867"/>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7FEFC8-12BE-43C4-A523-C1DC2763D84C}" type="datetimeFigureOut">
              <a:rPr lang="en-US" smtClean="0"/>
              <a:t>1/28/2024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83827253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7FEFC8-12BE-43C4-A523-C1DC2763D84C}" type="datetimeFigureOut">
              <a:rPr lang="en-US" smtClean="0"/>
              <a:t>1/28/2024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244791932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FEFC8-12BE-43C4-A523-C1DC2763D84C}" type="datetimeFigureOut">
              <a:rPr lang="en-US" smtClean="0"/>
              <a:t>1/28/2024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99005260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5896626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83751451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1" y="4732865"/>
            <a:ext cx="10018711" cy="566738"/>
          </a:xfrm>
        </p:spPr>
        <p:txBody>
          <a:bodyPr anchor="b">
            <a:normAutofit/>
          </a:bodyPr>
          <a:lstStyle>
            <a:lvl1pPr algn="ctr">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2386012" y="932112"/>
            <a:ext cx="8225944" cy="3164976"/>
          </a:xfrm>
          <a:prstGeom prst="roundRect">
            <a:avLst>
              <a:gd name="adj" fmla="val 43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4311" y="5299603"/>
            <a:ext cx="10018711" cy="493712"/>
          </a:xfrm>
        </p:spPr>
        <p:txBody>
          <a:bodyPr>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401885567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685800"/>
            <a:ext cx="10018711" cy="3048000"/>
          </a:xfrm>
        </p:spPr>
        <p:txBody>
          <a:bodyPr anchor="ctr">
            <a:normAutofit/>
          </a:bodyPr>
          <a:lstStyle>
            <a:lvl1pPr algn="ct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343400"/>
            <a:ext cx="10018713"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2250121361"/>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2436811" y="3428999"/>
            <a:ext cx="8532815" cy="381000"/>
          </a:xfrm>
        </p:spPr>
        <p:txBody>
          <a:bodyPr anchor="ctr">
            <a:normAutofit/>
          </a:bodyPr>
          <a:lstStyle>
            <a:lvl1pPr marL="0" indent="0">
              <a:buFontTx/>
              <a:buNone/>
              <a:defRPr sz="18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Edit Master text styles</a:t>
            </a:r>
          </a:p>
        </p:txBody>
      </p:sp>
      <p:sp>
        <p:nvSpPr>
          <p:cNvPr id="3" name="Text Placeholder 2"/>
          <p:cNvSpPr>
            <a:spLocks noGrp="1"/>
          </p:cNvSpPr>
          <p:nvPr>
            <p:ph type="body" idx="1"/>
          </p:nvPr>
        </p:nvSpPr>
        <p:spPr>
          <a:xfrm>
            <a:off x="1484311" y="4343400"/>
            <a:ext cx="10018711" cy="1447800"/>
          </a:xfrm>
        </p:spPr>
        <p:txBody>
          <a:bodyPr anchor="ctr">
            <a:normAutofit/>
          </a:bodyPr>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92599067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72279" y="2666999"/>
            <a:ext cx="8930747" cy="2110382"/>
          </a:xfrm>
        </p:spPr>
        <p:txBody>
          <a:bodyPr anchor="b"/>
          <a:lstStyle>
            <a:lvl1pPr algn="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2572278" y="4777381"/>
            <a:ext cx="8930748"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307642868"/>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1484313" y="3308581"/>
            <a:ext cx="10018709" cy="1468800"/>
          </a:xfrm>
        </p:spPr>
        <p:txBody>
          <a:bodyPr anchor="b">
            <a:normAutofit/>
          </a:bodyPr>
          <a:lstStyle>
            <a:lvl1pPr algn="r">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1484312" y="4777381"/>
            <a:ext cx="10018710" cy="860400"/>
          </a:xfrm>
        </p:spPr>
        <p:txBody>
          <a:bodyPr anchor="t">
            <a:normAutofit/>
          </a:bodyPr>
          <a:lstStyle>
            <a:lvl1pPr marL="0" indent="0" algn="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4223521736"/>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4" name="TextBox 13"/>
          <p:cNvSpPr txBox="1"/>
          <p:nvPr/>
        </p:nvSpPr>
        <p:spPr>
          <a:xfrm>
            <a:off x="1598612" y="863023"/>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10893425" y="2819399"/>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2208212" y="685800"/>
            <a:ext cx="8990012" cy="2743199"/>
          </a:xfrm>
        </p:spPr>
        <p:txBody>
          <a:bodyPr anchor="ctr">
            <a:normAutofit/>
          </a:bodyPr>
          <a:lstStyle>
            <a:lvl1pPr algn="ctr">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484313" y="3886200"/>
            <a:ext cx="10018710" cy="889000"/>
          </a:xfrm>
        </p:spPr>
        <p:txBody>
          <a:bodyPr vert="horz" lIns="91440" tIns="45720" rIns="91440" bIns="45720" rtlCol="0" anchor="b">
            <a:normAutofit/>
          </a:bodyPr>
          <a:lstStyle>
            <a:lvl1pPr algn="r">
              <a:buNone/>
              <a:defRPr lang="en-US" sz="24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2" y="4775200"/>
            <a:ext cx="10018710" cy="1016000"/>
          </a:xfrm>
        </p:spPr>
        <p:txBody>
          <a:bodyPr anchor="t">
            <a:normAutofit/>
          </a:bodyPr>
          <a:lstStyle>
            <a:lvl1pPr marL="0" indent="0" algn="r">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669585553"/>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1484313" y="685800"/>
            <a:ext cx="10018712" cy="2727325"/>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1484312" y="3505200"/>
            <a:ext cx="10018713"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Edit Master text styles</a:t>
            </a:r>
          </a:p>
        </p:txBody>
      </p:sp>
      <p:sp>
        <p:nvSpPr>
          <p:cNvPr id="3" name="Text Placeholder 2"/>
          <p:cNvSpPr>
            <a:spLocks noGrp="1"/>
          </p:cNvSpPr>
          <p:nvPr>
            <p:ph type="body" idx="1"/>
          </p:nvPr>
        </p:nvSpPr>
        <p:spPr>
          <a:xfrm>
            <a:off x="1484311" y="4343400"/>
            <a:ext cx="10018713"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21560222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lgn="ctr">
              <a:defRPr/>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71388054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732655" y="685800"/>
            <a:ext cx="1770369" cy="51054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1484312" y="685800"/>
            <a:ext cx="8019742" cy="5105400"/>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47FEFC8-12BE-43C4-A523-C1DC2763D84C}" type="datetimeFigureOut">
              <a:rPr lang="en-US" smtClean="0"/>
              <a:t>1/28/2024</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209736700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title" preserve="1">
  <p:cSld name="Title Slide">
    <p:bg>
      <p:bgPr>
        <a:solidFill>
          <a:schemeClr val="accent1"/>
        </a:solidFill>
        <a:effectLst/>
      </p:bgPr>
    </p:bg>
    <p:spTree>
      <p:nvGrpSpPr>
        <p:cNvPr id="1" name=""/>
        <p:cNvGrpSpPr/>
        <p:nvPr/>
      </p:nvGrpSpPr>
      <p:grpSpPr>
        <a:xfrm>
          <a:off x="0" y="0"/>
          <a:ext cx="0" cy="0"/>
          <a:chOff x="0" y="0"/>
          <a:chExt cx="0" cy="0"/>
        </a:xfrm>
      </p:grpSpPr>
      <p:sp>
        <p:nvSpPr>
          <p:cNvPr id="15" name="Image 0" descr="preencoded.png">
            <a:extLst>
              <a:ext uri="{FF2B5EF4-FFF2-40B4-BE49-F238E27FC236}">
                <a16:creationId xmlns:a16="http://schemas.microsoft.com/office/drawing/2014/main" id="{BA5D5A72-CB6F-F8DE-E2C9-90459C8C3DC1}"/>
              </a:ext>
            </a:extLst>
          </p:cNvPr>
          <p:cNvSpPr/>
          <p:nvPr/>
        </p:nvSpPr>
        <p:spPr>
          <a:xfrm>
            <a:off x="0" y="0"/>
            <a:ext cx="5295900" cy="6877050"/>
          </a:xfrm>
          <a:custGeom>
            <a:avLst/>
            <a:gdLst>
              <a:gd name="connsiteX0" fmla="*/ 0 w 5295900"/>
              <a:gd name="connsiteY0" fmla="*/ 0 h 6877050"/>
              <a:gd name="connsiteX1" fmla="*/ 5295900 w 5295900"/>
              <a:gd name="connsiteY1" fmla="*/ 0 h 6877050"/>
              <a:gd name="connsiteX2" fmla="*/ 5295900 w 5295900"/>
              <a:gd name="connsiteY2" fmla="*/ 6877050 h 6877050"/>
              <a:gd name="connsiteX3" fmla="*/ 0 w 5295900"/>
              <a:gd name="connsiteY3" fmla="*/ 6877050 h 6877050"/>
            </a:gdLst>
            <a:ahLst/>
            <a:cxnLst>
              <a:cxn ang="0">
                <a:pos x="connsiteX0" y="connsiteY0"/>
              </a:cxn>
              <a:cxn ang="0">
                <a:pos x="connsiteX1" y="connsiteY1"/>
              </a:cxn>
              <a:cxn ang="0">
                <a:pos x="connsiteX2" y="connsiteY2"/>
              </a:cxn>
              <a:cxn ang="0">
                <a:pos x="connsiteX3" y="connsiteY3"/>
              </a:cxn>
            </a:cxnLst>
            <a:rect l="l" t="t" r="r" b="b"/>
            <a:pathLst>
              <a:path w="5295900" h="6877050">
                <a:moveTo>
                  <a:pt x="0" y="0"/>
                </a:moveTo>
                <a:lnTo>
                  <a:pt x="5295900" y="0"/>
                </a:lnTo>
                <a:lnTo>
                  <a:pt x="5295900" y="6877050"/>
                </a:lnTo>
                <a:lnTo>
                  <a:pt x="0" y="6877050"/>
                </a:lnTo>
                <a:close/>
              </a:path>
            </a:pathLst>
          </a:custGeom>
          <a:solidFill>
            <a:schemeClr val="accent3"/>
          </a:solidFill>
          <a:ln w="4763" cap="flat">
            <a:noFill/>
            <a:prstDash val="solid"/>
            <a:miter/>
          </a:ln>
        </p:spPr>
        <p:txBody>
          <a:bodyPr rtlCol="0" anchor="ctr">
            <a:noAutofit/>
          </a:bodyPr>
          <a:lstStyle/>
          <a:p>
            <a:endParaRPr lang="en-US" dirty="0"/>
          </a:p>
        </p:txBody>
      </p:sp>
      <p:sp>
        <p:nvSpPr>
          <p:cNvPr id="20" name="Freeform: Shape 19">
            <a:extLst>
              <a:ext uri="{FF2B5EF4-FFF2-40B4-BE49-F238E27FC236}">
                <a16:creationId xmlns:a16="http://schemas.microsoft.com/office/drawing/2014/main" id="{E66FD7FF-2869-7902-36B2-2B229AB9AB19}"/>
              </a:ext>
            </a:extLst>
          </p:cNvPr>
          <p:cNvSpPr/>
          <p:nvPr userDrawn="1"/>
        </p:nvSpPr>
        <p:spPr>
          <a:xfrm>
            <a:off x="1600201" y="1153228"/>
            <a:ext cx="9191625" cy="5704772"/>
          </a:xfrm>
          <a:custGeom>
            <a:avLst/>
            <a:gdLst>
              <a:gd name="connsiteX0" fmla="*/ 4595813 w 9191625"/>
              <a:gd name="connsiteY0" fmla="*/ 0 h 5704772"/>
              <a:gd name="connsiteX1" fmla="*/ 9191625 w 9191625"/>
              <a:gd name="connsiteY1" fmla="*/ 4592108 h 5704772"/>
              <a:gd name="connsiteX2" fmla="*/ 9191625 w 9191625"/>
              <a:gd name="connsiteY2" fmla="*/ 5704772 h 5704772"/>
              <a:gd name="connsiteX3" fmla="*/ 0 w 9191625"/>
              <a:gd name="connsiteY3" fmla="*/ 5704772 h 5704772"/>
              <a:gd name="connsiteX4" fmla="*/ 0 w 9191625"/>
              <a:gd name="connsiteY4" fmla="*/ 4592108 h 5704772"/>
              <a:gd name="connsiteX5" fmla="*/ 4595813 w 9191625"/>
              <a:gd name="connsiteY5" fmla="*/ 0 h 57047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9191625" h="5704772">
                <a:moveTo>
                  <a:pt x="4595813" y="0"/>
                </a:moveTo>
                <a:cubicBezTo>
                  <a:pt x="7133987" y="0"/>
                  <a:pt x="9191625" y="2055957"/>
                  <a:pt x="9191625" y="4592108"/>
                </a:cubicBezTo>
                <a:lnTo>
                  <a:pt x="9191625" y="5704772"/>
                </a:lnTo>
                <a:lnTo>
                  <a:pt x="0" y="5704772"/>
                </a:lnTo>
                <a:lnTo>
                  <a:pt x="0" y="4592108"/>
                </a:lnTo>
                <a:cubicBezTo>
                  <a:pt x="0" y="2055957"/>
                  <a:pt x="2057614" y="0"/>
                  <a:pt x="4595813" y="0"/>
                </a:cubicBezTo>
                <a:close/>
              </a:path>
            </a:pathLst>
          </a:custGeom>
          <a:solidFill>
            <a:schemeClr val="accent6"/>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8" name="Freeform: Shape 17">
            <a:extLst>
              <a:ext uri="{FF2B5EF4-FFF2-40B4-BE49-F238E27FC236}">
                <a16:creationId xmlns:a16="http://schemas.microsoft.com/office/drawing/2014/main" id="{B1457C88-4472-81CF-02AF-4421E0A3084B}"/>
              </a:ext>
            </a:extLst>
          </p:cNvPr>
          <p:cNvSpPr/>
          <p:nvPr userDrawn="1"/>
        </p:nvSpPr>
        <p:spPr>
          <a:xfrm>
            <a:off x="2795588" y="0"/>
            <a:ext cx="6803142" cy="5396474"/>
          </a:xfrm>
          <a:custGeom>
            <a:avLst/>
            <a:gdLst>
              <a:gd name="connsiteX0" fmla="*/ 0 w 6803142"/>
              <a:gd name="connsiteY0" fmla="*/ 0 h 5396474"/>
              <a:gd name="connsiteX1" fmla="*/ 6803142 w 6803142"/>
              <a:gd name="connsiteY1" fmla="*/ 0 h 5396474"/>
              <a:gd name="connsiteX2" fmla="*/ 6803142 w 6803142"/>
              <a:gd name="connsiteY2" fmla="*/ 1997094 h 5396474"/>
              <a:gd name="connsiteX3" fmla="*/ 3401576 w 6803142"/>
              <a:gd name="connsiteY3" fmla="*/ 5396474 h 5396474"/>
              <a:gd name="connsiteX4" fmla="*/ 0 w 6803142"/>
              <a:gd name="connsiteY4" fmla="*/ 1997094 h 53964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6803142" h="5396474">
                <a:moveTo>
                  <a:pt x="0" y="0"/>
                </a:moveTo>
                <a:lnTo>
                  <a:pt x="6803142" y="0"/>
                </a:lnTo>
                <a:lnTo>
                  <a:pt x="6803142" y="1997094"/>
                </a:lnTo>
                <a:cubicBezTo>
                  <a:pt x="6803142" y="3874511"/>
                  <a:pt x="5280228" y="5396474"/>
                  <a:pt x="3401576" y="5396474"/>
                </a:cubicBezTo>
                <a:cubicBezTo>
                  <a:pt x="1522938" y="5396474"/>
                  <a:pt x="0" y="3874511"/>
                  <a:pt x="0" y="1997094"/>
                </a:cubicBezTo>
                <a:close/>
              </a:path>
            </a:pathLst>
          </a:custGeom>
          <a:solidFill>
            <a:schemeClr val="bg1">
              <a:alpha val="99000"/>
            </a:schemeClr>
          </a:solidFill>
          <a:ln w="475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ctrTitle"/>
          </p:nvPr>
        </p:nvSpPr>
        <p:spPr>
          <a:xfrm>
            <a:off x="3403092" y="1984248"/>
            <a:ext cx="5385816" cy="1225296"/>
          </a:xfrm>
        </p:spPr>
        <p:txBody>
          <a:bodyPr tIns="0" anchor="t">
            <a:noAutofit/>
          </a:bodyPr>
          <a:lstStyle>
            <a:lvl1pPr algn="ctr">
              <a:defRPr sz="4400"/>
            </a:lvl1pPr>
          </a:lstStyle>
          <a:p>
            <a:r>
              <a:rPr lang="en-US"/>
              <a:t>Click to edit Master title style</a:t>
            </a:r>
            <a:endParaRPr lang="en-US" dirty="0"/>
          </a:p>
        </p:txBody>
      </p:sp>
      <p:sp>
        <p:nvSpPr>
          <p:cNvPr id="3" name="Subtitle 2"/>
          <p:cNvSpPr>
            <a:spLocks noGrp="1"/>
          </p:cNvSpPr>
          <p:nvPr>
            <p:ph type="subTitle" idx="1"/>
          </p:nvPr>
        </p:nvSpPr>
        <p:spPr>
          <a:xfrm>
            <a:off x="4349496" y="3483864"/>
            <a:ext cx="3493008" cy="878908"/>
          </a:xfrm>
        </p:spPr>
        <p:txBody>
          <a:bodyPr lIns="0" tIns="0" rIns="0" bIns="0">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145745206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Agenda">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75923D9E-9381-3D11-B31A-1BF5C97F35B0}"/>
              </a:ext>
            </a:extLst>
          </p:cNvPr>
          <p:cNvGrpSpPr/>
          <p:nvPr userDrawn="1"/>
        </p:nvGrpSpPr>
        <p:grpSpPr>
          <a:xfrm>
            <a:off x="6452303" y="3405019"/>
            <a:ext cx="5739697" cy="3467971"/>
            <a:chOff x="5009037" y="2525712"/>
            <a:chExt cx="7170193" cy="4332288"/>
          </a:xfrm>
        </p:grpSpPr>
        <p:sp>
          <p:nvSpPr>
            <p:cNvPr id="7" name="Freeform 7">
              <a:extLst>
                <a:ext uri="{FF2B5EF4-FFF2-40B4-BE49-F238E27FC236}">
                  <a16:creationId xmlns:a16="http://schemas.microsoft.com/office/drawing/2014/main" id="{89E777D0-3240-08CE-6B6C-B33B910B8490}"/>
                </a:ext>
              </a:extLst>
            </p:cNvPr>
            <p:cNvSpPr>
              <a:spLocks/>
            </p:cNvSpPr>
            <p:nvPr/>
          </p:nvSpPr>
          <p:spPr bwMode="auto">
            <a:xfrm>
              <a:off x="5009037" y="25257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8" name="Freeform 6">
              <a:extLst>
                <a:ext uri="{FF2B5EF4-FFF2-40B4-BE49-F238E27FC236}">
                  <a16:creationId xmlns:a16="http://schemas.microsoft.com/office/drawing/2014/main" id="{EFEA81A2-6893-518C-6AF3-37C987789C86}"/>
                </a:ext>
              </a:extLst>
            </p:cNvPr>
            <p:cNvSpPr>
              <a:spLocks/>
            </p:cNvSpPr>
            <p:nvPr/>
          </p:nvSpPr>
          <p:spPr bwMode="auto">
            <a:xfrm>
              <a:off x="8589536" y="2525712"/>
              <a:ext cx="3589694"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grpSp>
        <p:nvGrpSpPr>
          <p:cNvPr id="9" name="Group 8">
            <a:extLst>
              <a:ext uri="{FF2B5EF4-FFF2-40B4-BE49-F238E27FC236}">
                <a16:creationId xmlns:a16="http://schemas.microsoft.com/office/drawing/2014/main" id="{0F297964-0B81-31DC-6D6D-1414832238B1}"/>
              </a:ext>
            </a:extLst>
          </p:cNvPr>
          <p:cNvGrpSpPr/>
          <p:nvPr userDrawn="1"/>
        </p:nvGrpSpPr>
        <p:grpSpPr>
          <a:xfrm flipH="1" flipV="1">
            <a:off x="6465610" y="0"/>
            <a:ext cx="5739697" cy="3467971"/>
            <a:chOff x="5183405" y="2678112"/>
            <a:chExt cx="7170193" cy="4332288"/>
          </a:xfrm>
        </p:grpSpPr>
        <p:sp>
          <p:nvSpPr>
            <p:cNvPr id="10" name="Freeform 7">
              <a:extLst>
                <a:ext uri="{FF2B5EF4-FFF2-40B4-BE49-F238E27FC236}">
                  <a16:creationId xmlns:a16="http://schemas.microsoft.com/office/drawing/2014/main" id="{CE4FDB43-7466-4B74-330E-836DA9504C90}"/>
                </a:ext>
              </a:extLst>
            </p:cNvPr>
            <p:cNvSpPr>
              <a:spLocks/>
            </p:cNvSpPr>
            <p:nvPr/>
          </p:nvSpPr>
          <p:spPr bwMode="auto">
            <a:xfrm>
              <a:off x="5183405" y="2678112"/>
              <a:ext cx="3601721" cy="4332288"/>
            </a:xfrm>
            <a:custGeom>
              <a:avLst/>
              <a:gdLst>
                <a:gd name="T0" fmla="*/ 1198 w 1198"/>
                <a:gd name="T1" fmla="*/ 0 h 1441"/>
                <a:gd name="T2" fmla="*/ 0 w 1198"/>
                <a:gd name="T3" fmla="*/ 1441 h 1441"/>
                <a:gd name="T4" fmla="*/ 1198 w 1198"/>
                <a:gd name="T5" fmla="*/ 1441 h 1441"/>
                <a:gd name="T6" fmla="*/ 1198 w 1198"/>
                <a:gd name="T7" fmla="*/ 0 h 1441"/>
              </a:gdLst>
              <a:ahLst/>
              <a:cxnLst>
                <a:cxn ang="0">
                  <a:pos x="T0" y="T1"/>
                </a:cxn>
                <a:cxn ang="0">
                  <a:pos x="T2" y="T3"/>
                </a:cxn>
                <a:cxn ang="0">
                  <a:pos x="T4" y="T5"/>
                </a:cxn>
                <a:cxn ang="0">
                  <a:pos x="T6" y="T7"/>
                </a:cxn>
              </a:cxnLst>
              <a:rect l="0" t="0" r="r" b="b"/>
              <a:pathLst>
                <a:path w="1198" h="1441">
                  <a:moveTo>
                    <a:pt x="1198" y="0"/>
                  </a:moveTo>
                  <a:lnTo>
                    <a:pt x="0" y="1441"/>
                  </a:lnTo>
                  <a:lnTo>
                    <a:pt x="1198" y="1441"/>
                  </a:lnTo>
                  <a:lnTo>
                    <a:pt x="1198" y="0"/>
                  </a:lnTo>
                  <a:close/>
                </a:path>
              </a:pathLst>
            </a:custGeom>
            <a:solidFill>
              <a:schemeClr val="accent4"/>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11" name="Freeform 6">
              <a:extLst>
                <a:ext uri="{FF2B5EF4-FFF2-40B4-BE49-F238E27FC236}">
                  <a16:creationId xmlns:a16="http://schemas.microsoft.com/office/drawing/2014/main" id="{2EA39DB9-F1B4-F4E9-CF4D-717B0CD747DA}"/>
                </a:ext>
              </a:extLst>
            </p:cNvPr>
            <p:cNvSpPr>
              <a:spLocks/>
            </p:cNvSpPr>
            <p:nvPr/>
          </p:nvSpPr>
          <p:spPr bwMode="auto">
            <a:xfrm>
              <a:off x="8763903" y="2678112"/>
              <a:ext cx="3589695" cy="4332288"/>
            </a:xfrm>
            <a:custGeom>
              <a:avLst/>
              <a:gdLst>
                <a:gd name="T0" fmla="*/ 0 w 1194"/>
                <a:gd name="T1" fmla="*/ 0 h 1441"/>
                <a:gd name="T2" fmla="*/ 1194 w 1194"/>
                <a:gd name="T3" fmla="*/ 1441 h 1441"/>
                <a:gd name="T4" fmla="*/ 0 w 1194"/>
                <a:gd name="T5" fmla="*/ 1441 h 1441"/>
                <a:gd name="T6" fmla="*/ 0 w 1194"/>
                <a:gd name="T7" fmla="*/ 0 h 1441"/>
              </a:gdLst>
              <a:ahLst/>
              <a:cxnLst>
                <a:cxn ang="0">
                  <a:pos x="T0" y="T1"/>
                </a:cxn>
                <a:cxn ang="0">
                  <a:pos x="T2" y="T3"/>
                </a:cxn>
                <a:cxn ang="0">
                  <a:pos x="T4" y="T5"/>
                </a:cxn>
                <a:cxn ang="0">
                  <a:pos x="T6" y="T7"/>
                </a:cxn>
              </a:cxnLst>
              <a:rect l="0" t="0" r="r" b="b"/>
              <a:pathLst>
                <a:path w="1194" h="1441">
                  <a:moveTo>
                    <a:pt x="0" y="0"/>
                  </a:moveTo>
                  <a:lnTo>
                    <a:pt x="1194" y="1441"/>
                  </a:lnTo>
                  <a:lnTo>
                    <a:pt x="0" y="1441"/>
                  </a:lnTo>
                  <a:lnTo>
                    <a:pt x="0" y="0"/>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endParaRPr lang="en-US" dirty="0"/>
            </a:p>
          </p:txBody>
        </p:sp>
      </p:grpSp>
      <p:sp>
        <p:nvSpPr>
          <p:cNvPr id="14" name="Image 2" descr="preencoded.png">
            <a:extLst>
              <a:ext uri="{FF2B5EF4-FFF2-40B4-BE49-F238E27FC236}">
                <a16:creationId xmlns:a16="http://schemas.microsoft.com/office/drawing/2014/main" id="{EFFAEAD9-58A9-096B-C6D0-58F7AD08EB20}"/>
              </a:ext>
            </a:extLst>
          </p:cNvPr>
          <p:cNvSpPr/>
          <p:nvPr/>
        </p:nvSpPr>
        <p:spPr>
          <a:xfrm>
            <a:off x="7642518" y="4577658"/>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noAutofit/>
          </a:bodyPr>
          <a:lstStyle/>
          <a:p>
            <a:endParaRPr lang="en-US" dirty="0"/>
          </a:p>
        </p:txBody>
      </p:sp>
      <p:sp>
        <p:nvSpPr>
          <p:cNvPr id="2" name="Title 1">
            <a:extLst>
              <a:ext uri="{FF2B5EF4-FFF2-40B4-BE49-F238E27FC236}">
                <a16:creationId xmlns:a16="http://schemas.microsoft.com/office/drawing/2014/main" id="{9A1CFBBA-B680-A6A7-3C4B-5FEAC4253283}"/>
              </a:ext>
            </a:extLst>
          </p:cNvPr>
          <p:cNvSpPr>
            <a:spLocks noGrp="1"/>
          </p:cNvSpPr>
          <p:nvPr>
            <p:ph type="title"/>
          </p:nvPr>
        </p:nvSpPr>
        <p:spPr>
          <a:xfrm>
            <a:off x="1499616" y="1901952"/>
            <a:ext cx="5693664" cy="768096"/>
          </a:xfrm>
        </p:spPr>
        <p:txBody>
          <a:bodyPr>
            <a:noAutofit/>
          </a:bodyPr>
          <a:lstStyle>
            <a:lvl1pPr algn="l">
              <a:lnSpc>
                <a:spcPct val="100000"/>
              </a:lnSpc>
              <a:defRPr/>
            </a:lvl1pPr>
          </a:lstStyle>
          <a:p>
            <a:r>
              <a:rPr lang="en-US"/>
              <a:t>Click to edit Master title style</a:t>
            </a:r>
            <a:endParaRPr lang="en-US" dirty="0"/>
          </a:p>
        </p:txBody>
      </p:sp>
      <p:sp>
        <p:nvSpPr>
          <p:cNvPr id="13" name="Content Placeholder 2">
            <a:extLst>
              <a:ext uri="{FF2B5EF4-FFF2-40B4-BE49-F238E27FC236}">
                <a16:creationId xmlns:a16="http://schemas.microsoft.com/office/drawing/2014/main" id="{72386C43-DD10-E892-08AD-D6F4AE9617DD}"/>
              </a:ext>
            </a:extLst>
          </p:cNvPr>
          <p:cNvSpPr>
            <a:spLocks noGrp="1"/>
          </p:cNvSpPr>
          <p:nvPr>
            <p:ph idx="1"/>
          </p:nvPr>
        </p:nvSpPr>
        <p:spPr>
          <a:xfrm>
            <a:off x="1499616" y="2770632"/>
            <a:ext cx="5693664" cy="3122168"/>
          </a:xfrm>
        </p:spPr>
        <p:txBody>
          <a:bodyPr>
            <a:noAutofit/>
          </a:bodyPr>
          <a:lstStyle>
            <a:lvl1pPr marL="0" indent="0">
              <a:lnSpc>
                <a:spcPct val="150000"/>
              </a:lnSpc>
              <a:spcBef>
                <a:spcPts val="0"/>
              </a:spcBef>
              <a:buNone/>
              <a:defRPr sz="2400"/>
            </a:lvl1pPr>
            <a:lvl2pPr marL="347472">
              <a:lnSpc>
                <a:spcPct val="150000"/>
              </a:lnSpc>
              <a:spcBef>
                <a:spcPts val="0"/>
              </a:spcBef>
              <a:defRPr sz="2000"/>
            </a:lvl2pPr>
            <a:lvl3pPr marL="685800">
              <a:lnSpc>
                <a:spcPct val="150000"/>
              </a:lnSpc>
              <a:spcBef>
                <a:spcPts val="0"/>
              </a:spcBef>
              <a:defRPr sz="1800"/>
            </a:lvl3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2913506503"/>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Introduction">
    <p:spTree>
      <p:nvGrpSpPr>
        <p:cNvPr id="1" name=""/>
        <p:cNvGrpSpPr/>
        <p:nvPr/>
      </p:nvGrpSpPr>
      <p:grpSpPr>
        <a:xfrm>
          <a:off x="0" y="0"/>
          <a:ext cx="0" cy="0"/>
          <a:chOff x="0" y="0"/>
          <a:chExt cx="0" cy="0"/>
        </a:xfrm>
      </p:grpSpPr>
      <p:sp>
        <p:nvSpPr>
          <p:cNvPr id="23" name="Freeform: Shape 22">
            <a:extLst>
              <a:ext uri="{FF2B5EF4-FFF2-40B4-BE49-F238E27FC236}">
                <a16:creationId xmlns:a16="http://schemas.microsoft.com/office/drawing/2014/main" id="{C35EFB42-020B-1DF4-3D42-26092CE45F08}"/>
              </a:ext>
            </a:extLst>
          </p:cNvPr>
          <p:cNvSpPr/>
          <p:nvPr userDrawn="1"/>
        </p:nvSpPr>
        <p:spPr>
          <a:xfrm>
            <a:off x="0" y="3427336"/>
            <a:ext cx="3430200" cy="3430665"/>
          </a:xfrm>
          <a:custGeom>
            <a:avLst/>
            <a:gdLst>
              <a:gd name="connsiteX0" fmla="*/ 0 w 3430200"/>
              <a:gd name="connsiteY0" fmla="*/ 0 h 3430665"/>
              <a:gd name="connsiteX1" fmla="*/ 3430200 w 3430200"/>
              <a:gd name="connsiteY1" fmla="*/ 0 h 3430665"/>
              <a:gd name="connsiteX2" fmla="*/ 3430200 w 3430200"/>
              <a:gd name="connsiteY2" fmla="*/ 3430665 h 3430665"/>
              <a:gd name="connsiteX3" fmla="*/ 0 w 3430200"/>
              <a:gd name="connsiteY3" fmla="*/ 3430665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0" y="0"/>
                </a:moveTo>
                <a:lnTo>
                  <a:pt x="3430200" y="0"/>
                </a:lnTo>
                <a:lnTo>
                  <a:pt x="3430200" y="3430665"/>
                </a:lnTo>
                <a:lnTo>
                  <a:pt x="0" y="3430665"/>
                </a:ln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0" name="Freeform: Shape 19">
            <a:extLst>
              <a:ext uri="{FF2B5EF4-FFF2-40B4-BE49-F238E27FC236}">
                <a16:creationId xmlns:a16="http://schemas.microsoft.com/office/drawing/2014/main" id="{AB4DD322-D1E0-74CB-BBFF-057426E58EBC}"/>
              </a:ext>
            </a:extLst>
          </p:cNvPr>
          <p:cNvSpPr/>
          <p:nvPr userDrawn="1"/>
        </p:nvSpPr>
        <p:spPr>
          <a:xfrm>
            <a:off x="0" y="3427336"/>
            <a:ext cx="3430200" cy="3430665"/>
          </a:xfrm>
          <a:custGeom>
            <a:avLst/>
            <a:gdLst>
              <a:gd name="connsiteX0" fmla="*/ 3430200 w 3430200"/>
              <a:gd name="connsiteY0" fmla="*/ 0 h 3430665"/>
              <a:gd name="connsiteX1" fmla="*/ 3430200 w 3430200"/>
              <a:gd name="connsiteY1" fmla="*/ 3430665 h 3430665"/>
              <a:gd name="connsiteX2" fmla="*/ 0 w 3430200"/>
              <a:gd name="connsiteY2" fmla="*/ 3430665 h 3430665"/>
              <a:gd name="connsiteX3" fmla="*/ 0 w 3430200"/>
              <a:gd name="connsiteY3" fmla="*/ 3417531 h 3430665"/>
            </a:gdLst>
            <a:ahLst/>
            <a:cxnLst>
              <a:cxn ang="0">
                <a:pos x="connsiteX0" y="connsiteY0"/>
              </a:cxn>
              <a:cxn ang="0">
                <a:pos x="connsiteX1" y="connsiteY1"/>
              </a:cxn>
              <a:cxn ang="0">
                <a:pos x="connsiteX2" y="connsiteY2"/>
              </a:cxn>
              <a:cxn ang="0">
                <a:pos x="connsiteX3" y="connsiteY3"/>
              </a:cxn>
            </a:cxnLst>
            <a:rect l="l" t="t" r="r" b="b"/>
            <a:pathLst>
              <a:path w="3430200" h="3430665">
                <a:moveTo>
                  <a:pt x="3430200" y="0"/>
                </a:moveTo>
                <a:lnTo>
                  <a:pt x="3430200" y="3430665"/>
                </a:lnTo>
                <a:lnTo>
                  <a:pt x="0" y="3430665"/>
                </a:lnTo>
                <a:lnTo>
                  <a:pt x="0" y="3417531"/>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4" name="Freeform: Shape 13">
            <a:extLst>
              <a:ext uri="{FF2B5EF4-FFF2-40B4-BE49-F238E27FC236}">
                <a16:creationId xmlns:a16="http://schemas.microsoft.com/office/drawing/2014/main" id="{C11D3FCE-EC92-8558-A3E5-04DB12477A3B}"/>
              </a:ext>
            </a:extLst>
          </p:cNvPr>
          <p:cNvSpPr/>
          <p:nvPr userDrawn="1"/>
        </p:nvSpPr>
        <p:spPr>
          <a:xfrm>
            <a:off x="1" y="1"/>
            <a:ext cx="3423785" cy="3437345"/>
          </a:xfrm>
          <a:custGeom>
            <a:avLst/>
            <a:gdLst>
              <a:gd name="connsiteX0" fmla="*/ 0 w 3423785"/>
              <a:gd name="connsiteY0" fmla="*/ 0 h 3437345"/>
              <a:gd name="connsiteX1" fmla="*/ 3423785 w 3423785"/>
              <a:gd name="connsiteY1" fmla="*/ 0 h 3437345"/>
              <a:gd name="connsiteX2" fmla="*/ 3423785 w 3423785"/>
              <a:gd name="connsiteY2" fmla="*/ 3437345 h 3437345"/>
              <a:gd name="connsiteX3" fmla="*/ 0 w 3423785"/>
              <a:gd name="connsiteY3" fmla="*/ 3437345 h 3437345"/>
            </a:gdLst>
            <a:ahLst/>
            <a:cxnLst>
              <a:cxn ang="0">
                <a:pos x="connsiteX0" y="connsiteY0"/>
              </a:cxn>
              <a:cxn ang="0">
                <a:pos x="connsiteX1" y="connsiteY1"/>
              </a:cxn>
              <a:cxn ang="0">
                <a:pos x="connsiteX2" y="connsiteY2"/>
              </a:cxn>
              <a:cxn ang="0">
                <a:pos x="connsiteX3" y="connsiteY3"/>
              </a:cxn>
            </a:cxnLst>
            <a:rect l="l" t="t" r="r" b="b"/>
            <a:pathLst>
              <a:path w="3423785" h="3437345">
                <a:moveTo>
                  <a:pt x="0" y="0"/>
                </a:moveTo>
                <a:lnTo>
                  <a:pt x="3423785" y="0"/>
                </a:lnTo>
                <a:lnTo>
                  <a:pt x="3423785" y="3437345"/>
                </a:lnTo>
                <a:lnTo>
                  <a:pt x="0" y="3437345"/>
                </a:lnTo>
                <a:close/>
              </a:path>
            </a:pathLst>
          </a:custGeom>
          <a:solidFill>
            <a:schemeClr val="accent5"/>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 name="Title 1"/>
          <p:cNvSpPr>
            <a:spLocks noGrp="1"/>
          </p:cNvSpPr>
          <p:nvPr userDrawn="1">
            <p:ph type="title"/>
          </p:nvPr>
        </p:nvSpPr>
        <p:spPr>
          <a:xfrm>
            <a:off x="4224528" y="2276856"/>
            <a:ext cx="6766560" cy="768096"/>
          </a:xfrm>
        </p:spPr>
        <p:txBody>
          <a:bodyPr>
            <a:noAutofit/>
          </a:bodyPr>
          <a:lstStyle>
            <a:lvl1pPr algn="l">
              <a:lnSpc>
                <a:spcPct val="100000"/>
              </a:lnSpc>
              <a:defRPr b="1"/>
            </a:lvl1pPr>
          </a:lstStyle>
          <a:p>
            <a:r>
              <a:rPr lang="en-US"/>
              <a:t>Click to edit Master title style</a:t>
            </a:r>
            <a:endParaRPr lang="en-US" dirty="0"/>
          </a:p>
        </p:txBody>
      </p:sp>
      <p:sp>
        <p:nvSpPr>
          <p:cNvPr id="3" name="Content Placeholder 2"/>
          <p:cNvSpPr>
            <a:spLocks noGrp="1"/>
          </p:cNvSpPr>
          <p:nvPr userDrawn="1">
            <p:ph idx="1"/>
          </p:nvPr>
        </p:nvSpPr>
        <p:spPr>
          <a:xfrm>
            <a:off x="4224528" y="3222752"/>
            <a:ext cx="6766560" cy="2700528"/>
          </a:xfrm>
        </p:spPr>
        <p:txBody>
          <a:bodyPr>
            <a:noAutofit/>
          </a:bodyPr>
          <a:lstStyle>
            <a:lvl1pPr marL="0" indent="0">
              <a:buNone/>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userDrawn="1">
            <p:ph type="ftr" sz="quarter" idx="11"/>
          </p:nvPr>
        </p:nvSpPr>
        <p:spPr>
          <a:xfrm>
            <a:off x="4224528" y="457200"/>
            <a:ext cx="3200400" cy="274320"/>
          </a:xfrm>
        </p:spPr>
        <p:txBody>
          <a:bodyPr>
            <a:noAutofit/>
          </a:bodyPr>
          <a:lstStyle/>
          <a:p>
            <a:r>
              <a:rPr lang="en-US"/>
              <a:t>Presentation title</a:t>
            </a:r>
            <a:endParaRPr lang="en-US" dirty="0"/>
          </a:p>
        </p:txBody>
      </p:sp>
      <p:sp>
        <p:nvSpPr>
          <p:cNvPr id="6" name="Slide Number Placeholder 5"/>
          <p:cNvSpPr>
            <a:spLocks noGrp="1"/>
          </p:cNvSpPr>
          <p:nvPr userDrawn="1">
            <p:ph type="sldNum" sz="quarter" idx="12"/>
          </p:nvPr>
        </p:nvSpPr>
        <p:spPr/>
        <p:txBody>
          <a:bodyPr>
            <a:noAutofit/>
          </a:bodyPr>
          <a:lstStyle/>
          <a:p>
            <a:fld id="{48F63A3B-78C7-47BE-AE5E-E10140E04643}" type="slidenum">
              <a:rPr lang="en-US" dirty="0"/>
              <a:t>‹#›</a:t>
            </a:fld>
            <a:endParaRPr lang="en-US" dirty="0"/>
          </a:p>
        </p:txBody>
      </p:sp>
      <p:sp>
        <p:nvSpPr>
          <p:cNvPr id="17" name="Freeform: Shape 16">
            <a:extLst>
              <a:ext uri="{FF2B5EF4-FFF2-40B4-BE49-F238E27FC236}">
                <a16:creationId xmlns:a16="http://schemas.microsoft.com/office/drawing/2014/main" id="{217CBC9E-B934-828F-2AE5-211CEF5B1D25}"/>
              </a:ext>
            </a:extLst>
          </p:cNvPr>
          <p:cNvSpPr/>
          <p:nvPr userDrawn="1"/>
        </p:nvSpPr>
        <p:spPr>
          <a:xfrm>
            <a:off x="1" y="869"/>
            <a:ext cx="3423785" cy="3436477"/>
          </a:xfrm>
          <a:custGeom>
            <a:avLst/>
            <a:gdLst>
              <a:gd name="connsiteX0" fmla="*/ 0 w 3423785"/>
              <a:gd name="connsiteY0" fmla="*/ 0 h 3436477"/>
              <a:gd name="connsiteX1" fmla="*/ 3423785 w 3423785"/>
              <a:gd name="connsiteY1" fmla="*/ 3436477 h 3436477"/>
              <a:gd name="connsiteX2" fmla="*/ 0 w 3423785"/>
              <a:gd name="connsiteY2" fmla="*/ 3436477 h 3436477"/>
            </a:gdLst>
            <a:ahLst/>
            <a:cxnLst>
              <a:cxn ang="0">
                <a:pos x="connsiteX0" y="connsiteY0"/>
              </a:cxn>
              <a:cxn ang="0">
                <a:pos x="connsiteX1" y="connsiteY1"/>
              </a:cxn>
              <a:cxn ang="0">
                <a:pos x="connsiteX2" y="connsiteY2"/>
              </a:cxn>
            </a:cxnLst>
            <a:rect l="l" t="t" r="r" b="b"/>
            <a:pathLst>
              <a:path w="3423785" h="3436477">
                <a:moveTo>
                  <a:pt x="0" y="0"/>
                </a:moveTo>
                <a:lnTo>
                  <a:pt x="3423785" y="3436477"/>
                </a:lnTo>
                <a:lnTo>
                  <a:pt x="0" y="3436477"/>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Tree>
    <p:extLst>
      <p:ext uri="{BB962C8B-B14F-4D97-AF65-F5344CB8AC3E}">
        <p14:creationId xmlns:p14="http://schemas.microsoft.com/office/powerpoint/2010/main" val="933792499"/>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34" name="Freeform: Shape 33">
            <a:extLst>
              <a:ext uri="{FF2B5EF4-FFF2-40B4-BE49-F238E27FC236}">
                <a16:creationId xmlns:a16="http://schemas.microsoft.com/office/drawing/2014/main" id="{3D352B04-96E6-839B-9D92-EE98385C4D49}"/>
              </a:ext>
            </a:extLst>
          </p:cNvPr>
          <p:cNvSpPr/>
          <p:nvPr userDrawn="1"/>
        </p:nvSpPr>
        <p:spPr>
          <a:xfrm>
            <a:off x="2062836" y="686475"/>
            <a:ext cx="7774629" cy="6193018"/>
          </a:xfrm>
          <a:custGeom>
            <a:avLst/>
            <a:gdLst>
              <a:gd name="connsiteX0" fmla="*/ 3887320 w 7774629"/>
              <a:gd name="connsiteY0" fmla="*/ 0 h 6193018"/>
              <a:gd name="connsiteX1" fmla="*/ 7774629 w 7774629"/>
              <a:gd name="connsiteY1" fmla="*/ 3884811 h 6193018"/>
              <a:gd name="connsiteX2" fmla="*/ 7774629 w 7774629"/>
              <a:gd name="connsiteY2" fmla="*/ 6193018 h 6193018"/>
              <a:gd name="connsiteX3" fmla="*/ 0 w 7774629"/>
              <a:gd name="connsiteY3" fmla="*/ 6193018 h 6193018"/>
              <a:gd name="connsiteX4" fmla="*/ 0 w 7774629"/>
              <a:gd name="connsiteY4" fmla="*/ 3884811 h 6193018"/>
              <a:gd name="connsiteX5" fmla="*/ 3887320 w 7774629"/>
              <a:gd name="connsiteY5" fmla="*/ 0 h 619301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774629" h="6193018">
                <a:moveTo>
                  <a:pt x="3887320" y="0"/>
                </a:moveTo>
                <a:cubicBezTo>
                  <a:pt x="6034243" y="0"/>
                  <a:pt x="7774629" y="1739299"/>
                  <a:pt x="7774629" y="3884811"/>
                </a:cubicBezTo>
                <a:lnTo>
                  <a:pt x="7774629" y="6193018"/>
                </a:lnTo>
                <a:lnTo>
                  <a:pt x="0" y="6193018"/>
                </a:lnTo>
                <a:lnTo>
                  <a:pt x="0" y="3884811"/>
                </a:lnTo>
                <a:cubicBezTo>
                  <a:pt x="0" y="1739299"/>
                  <a:pt x="1740414" y="0"/>
                  <a:pt x="3887320" y="0"/>
                </a:cubicBezTo>
                <a:close/>
              </a:path>
            </a:pathLst>
          </a:custGeom>
          <a:solidFill>
            <a:schemeClr val="accent2">
              <a:lumMod val="20000"/>
              <a:lumOff val="80000"/>
              <a:alpha val="99000"/>
            </a:schemeClr>
          </a:solidFill>
          <a:ln w="5439"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46" name="Freeform: Shape 45">
            <a:extLst>
              <a:ext uri="{FF2B5EF4-FFF2-40B4-BE49-F238E27FC236}">
                <a16:creationId xmlns:a16="http://schemas.microsoft.com/office/drawing/2014/main" id="{723D98FB-5EB7-A8DF-8470-B23A80D669E4}"/>
              </a:ext>
            </a:extLst>
          </p:cNvPr>
          <p:cNvSpPr/>
          <p:nvPr userDrawn="1"/>
        </p:nvSpPr>
        <p:spPr>
          <a:xfrm>
            <a:off x="7610252" y="1"/>
            <a:ext cx="2273668" cy="3147998"/>
          </a:xfrm>
          <a:custGeom>
            <a:avLst/>
            <a:gdLst>
              <a:gd name="connsiteX0" fmla="*/ 183295 w 2273668"/>
              <a:gd name="connsiteY0" fmla="*/ 0 h 3147998"/>
              <a:gd name="connsiteX1" fmla="*/ 2273668 w 2273668"/>
              <a:gd name="connsiteY1" fmla="*/ 0 h 3147998"/>
              <a:gd name="connsiteX2" fmla="*/ 2273668 w 2273668"/>
              <a:gd name="connsiteY2" fmla="*/ 3147998 h 3147998"/>
              <a:gd name="connsiteX3" fmla="*/ 2096300 w 2273668"/>
              <a:gd name="connsiteY3" fmla="*/ 3147998 h 3147998"/>
              <a:gd name="connsiteX4" fmla="*/ 2033714 w 2273668"/>
              <a:gd name="connsiteY4" fmla="*/ 3144814 h 3147998"/>
              <a:gd name="connsiteX5" fmla="*/ 0 w 2273668"/>
              <a:gd name="connsiteY5" fmla="*/ 886966 h 3147998"/>
              <a:gd name="connsiteX6" fmla="*/ 178732 w 2273668"/>
              <a:gd name="connsiteY6" fmla="*/ 9417 h 31479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273668" h="3147998">
                <a:moveTo>
                  <a:pt x="183295" y="0"/>
                </a:moveTo>
                <a:lnTo>
                  <a:pt x="2273668" y="0"/>
                </a:lnTo>
                <a:lnTo>
                  <a:pt x="2273668" y="3147998"/>
                </a:lnTo>
                <a:lnTo>
                  <a:pt x="2096300" y="3147998"/>
                </a:lnTo>
                <a:lnTo>
                  <a:pt x="2033714" y="3144814"/>
                </a:lnTo>
                <a:cubicBezTo>
                  <a:pt x="895944" y="3028420"/>
                  <a:pt x="0" y="2060597"/>
                  <a:pt x="0" y="886966"/>
                </a:cubicBezTo>
                <a:cubicBezTo>
                  <a:pt x="0" y="576250"/>
                  <a:pt x="63712" y="279606"/>
                  <a:pt x="178732" y="9417"/>
                </a:cubicBez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3" name="Freeform: Shape 42">
            <a:extLst>
              <a:ext uri="{FF2B5EF4-FFF2-40B4-BE49-F238E27FC236}">
                <a16:creationId xmlns:a16="http://schemas.microsoft.com/office/drawing/2014/main" id="{4550F3CE-BAE9-3916-42CA-F4D906FA5173}"/>
              </a:ext>
            </a:extLst>
          </p:cNvPr>
          <p:cNvSpPr/>
          <p:nvPr userDrawn="1"/>
        </p:nvSpPr>
        <p:spPr>
          <a:xfrm>
            <a:off x="9883919" y="2"/>
            <a:ext cx="2254928" cy="3141557"/>
          </a:xfrm>
          <a:custGeom>
            <a:avLst/>
            <a:gdLst>
              <a:gd name="connsiteX0" fmla="*/ 0 w 2254928"/>
              <a:gd name="connsiteY0" fmla="*/ 0 h 3141557"/>
              <a:gd name="connsiteX1" fmla="*/ 2080472 w 2254928"/>
              <a:gd name="connsiteY1" fmla="*/ 0 h 3141557"/>
              <a:gd name="connsiteX2" fmla="*/ 2154269 w 2254928"/>
              <a:gd name="connsiteY2" fmla="*/ 202607 h 3141557"/>
              <a:gd name="connsiteX3" fmla="*/ 2254928 w 2254928"/>
              <a:gd name="connsiteY3" fmla="*/ 871976 h 3141557"/>
              <a:gd name="connsiteX4" fmla="*/ 231934 w 2254928"/>
              <a:gd name="connsiteY4" fmla="*/ 3128339 h 3141557"/>
              <a:gd name="connsiteX5" fmla="*/ 19 w 2254928"/>
              <a:gd name="connsiteY5" fmla="*/ 3141557 h 3141557"/>
              <a:gd name="connsiteX6" fmla="*/ 0 w 2254928"/>
              <a:gd name="connsiteY6" fmla="*/ 3141557 h 3141557"/>
              <a:gd name="connsiteX7" fmla="*/ 0 w 2254928"/>
              <a:gd name="connsiteY7" fmla="*/ 2729990 h 3141557"/>
              <a:gd name="connsiteX8" fmla="*/ 0 w 2254928"/>
              <a:gd name="connsiteY8" fmla="*/ 2344136 h 3141557"/>
              <a:gd name="connsiteX9" fmla="*/ 0 w 2254928"/>
              <a:gd name="connsiteY9" fmla="*/ 1983167 h 3141557"/>
              <a:gd name="connsiteX10" fmla="*/ 0 w 2254928"/>
              <a:gd name="connsiteY10" fmla="*/ 1646252 h 3141557"/>
              <a:gd name="connsiteX11" fmla="*/ 0 w 2254928"/>
              <a:gd name="connsiteY11" fmla="*/ 1332565 h 3141557"/>
              <a:gd name="connsiteX12" fmla="*/ 0 w 2254928"/>
              <a:gd name="connsiteY12" fmla="*/ 1041273 h 3141557"/>
              <a:gd name="connsiteX13" fmla="*/ 0 w 2254928"/>
              <a:gd name="connsiteY13" fmla="*/ 771549 h 3141557"/>
              <a:gd name="connsiteX14" fmla="*/ 0 w 2254928"/>
              <a:gd name="connsiteY14" fmla="*/ 522561 h 3141557"/>
              <a:gd name="connsiteX15" fmla="*/ 0 w 2254928"/>
              <a:gd name="connsiteY15" fmla="*/ 293482 h 3141557"/>
              <a:gd name="connsiteX16" fmla="*/ 0 w 2254928"/>
              <a:gd name="connsiteY16" fmla="*/ 83481 h 314155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Lst>
            <a:rect l="l" t="t" r="r" b="b"/>
            <a:pathLst>
              <a:path w="2254928" h="3141557">
                <a:moveTo>
                  <a:pt x="0" y="0"/>
                </a:moveTo>
                <a:lnTo>
                  <a:pt x="2080472" y="0"/>
                </a:lnTo>
                <a:lnTo>
                  <a:pt x="2154269" y="202607"/>
                </a:lnTo>
                <a:cubicBezTo>
                  <a:pt x="2219730" y="414134"/>
                  <a:pt x="2254928" y="638939"/>
                  <a:pt x="2254928" y="871976"/>
                </a:cubicBezTo>
                <a:cubicBezTo>
                  <a:pt x="2254928" y="2045607"/>
                  <a:pt x="1374977" y="3005515"/>
                  <a:pt x="231934" y="3128339"/>
                </a:cubicBezTo>
                <a:lnTo>
                  <a:pt x="19" y="3141557"/>
                </a:lnTo>
                <a:lnTo>
                  <a:pt x="0" y="3141557"/>
                </a:lnTo>
                <a:lnTo>
                  <a:pt x="0" y="2729990"/>
                </a:lnTo>
                <a:lnTo>
                  <a:pt x="0" y="2344136"/>
                </a:lnTo>
                <a:lnTo>
                  <a:pt x="0" y="1983167"/>
                </a:lnTo>
                <a:lnTo>
                  <a:pt x="0" y="1646252"/>
                </a:lnTo>
                <a:lnTo>
                  <a:pt x="0" y="1332565"/>
                </a:lnTo>
                <a:lnTo>
                  <a:pt x="0" y="1041273"/>
                </a:lnTo>
                <a:lnTo>
                  <a:pt x="0" y="771549"/>
                </a:lnTo>
                <a:lnTo>
                  <a:pt x="0" y="522561"/>
                </a:lnTo>
                <a:lnTo>
                  <a:pt x="0" y="293482"/>
                </a:lnTo>
                <a:lnTo>
                  <a:pt x="0" y="83481"/>
                </a:lnTo>
                <a:close/>
              </a:path>
            </a:pathLst>
          </a:custGeom>
          <a:solidFill>
            <a:schemeClr val="accent6"/>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9" name="Freeform: Shape 48">
            <a:extLst>
              <a:ext uri="{FF2B5EF4-FFF2-40B4-BE49-F238E27FC236}">
                <a16:creationId xmlns:a16="http://schemas.microsoft.com/office/drawing/2014/main" id="{D83F65A0-0C52-48AD-DC5D-B5D3BF3CC188}"/>
              </a:ext>
            </a:extLst>
          </p:cNvPr>
          <p:cNvSpPr/>
          <p:nvPr userDrawn="1"/>
        </p:nvSpPr>
        <p:spPr>
          <a:xfrm>
            <a:off x="8395730" y="2"/>
            <a:ext cx="2959203" cy="2352793"/>
          </a:xfrm>
          <a:custGeom>
            <a:avLst/>
            <a:gdLst>
              <a:gd name="connsiteX0" fmla="*/ 289830 w 2959203"/>
              <a:gd name="connsiteY0" fmla="*/ 0 h 2352793"/>
              <a:gd name="connsiteX1" fmla="*/ 2669374 w 2959203"/>
              <a:gd name="connsiteY1" fmla="*/ 0 h 2352793"/>
              <a:gd name="connsiteX2" fmla="*/ 2706511 w 2959203"/>
              <a:gd name="connsiteY2" fmla="*/ 49584 h 2352793"/>
              <a:gd name="connsiteX3" fmla="*/ 2951565 w 2959203"/>
              <a:gd name="connsiteY3" fmla="*/ 724493 h 2352793"/>
              <a:gd name="connsiteX4" fmla="*/ 2959203 w 2959203"/>
              <a:gd name="connsiteY4" fmla="*/ 875514 h 2352793"/>
              <a:gd name="connsiteX5" fmla="*/ 2959203 w 2959203"/>
              <a:gd name="connsiteY5" fmla="*/ 875554 h 2352793"/>
              <a:gd name="connsiteX6" fmla="*/ 2951565 w 2959203"/>
              <a:gd name="connsiteY6" fmla="*/ 1026575 h 2352793"/>
              <a:gd name="connsiteX7" fmla="*/ 1479602 w 2959203"/>
              <a:gd name="connsiteY7" fmla="*/ 2352793 h 2352793"/>
              <a:gd name="connsiteX8" fmla="*/ 0 w 2959203"/>
              <a:gd name="connsiteY8" fmla="*/ 875534 h 2352793"/>
              <a:gd name="connsiteX9" fmla="*/ 252694 w 2959203"/>
              <a:gd name="connsiteY9" fmla="*/ 49584 h 23527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2959203" h="2352793">
                <a:moveTo>
                  <a:pt x="289830" y="0"/>
                </a:moveTo>
                <a:lnTo>
                  <a:pt x="2669374" y="0"/>
                </a:lnTo>
                <a:lnTo>
                  <a:pt x="2706511" y="49584"/>
                </a:lnTo>
                <a:cubicBezTo>
                  <a:pt x="2839459" y="246061"/>
                  <a:pt x="2926309" y="476187"/>
                  <a:pt x="2951565" y="724493"/>
                </a:cubicBezTo>
                <a:lnTo>
                  <a:pt x="2959203" y="875514"/>
                </a:lnTo>
                <a:lnTo>
                  <a:pt x="2959203" y="875554"/>
                </a:lnTo>
                <a:lnTo>
                  <a:pt x="2951565" y="1026575"/>
                </a:lnTo>
                <a:cubicBezTo>
                  <a:pt x="2875795" y="1771492"/>
                  <a:pt x="2245691" y="2352793"/>
                  <a:pt x="1479602" y="2352793"/>
                </a:cubicBezTo>
                <a:cubicBezTo>
                  <a:pt x="662440" y="2352793"/>
                  <a:pt x="0" y="1691401"/>
                  <a:pt x="0" y="875534"/>
                </a:cubicBezTo>
                <a:cubicBezTo>
                  <a:pt x="0" y="569583"/>
                  <a:pt x="93156" y="285356"/>
                  <a:pt x="252694" y="49584"/>
                </a:cubicBez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40" name="Freeform: Shape 39">
            <a:extLst>
              <a:ext uri="{FF2B5EF4-FFF2-40B4-BE49-F238E27FC236}">
                <a16:creationId xmlns:a16="http://schemas.microsoft.com/office/drawing/2014/main" id="{F8FA7F58-C470-6376-9DB1-DE7034C491E8}"/>
              </a:ext>
            </a:extLst>
          </p:cNvPr>
          <p:cNvSpPr/>
          <p:nvPr userDrawn="1"/>
        </p:nvSpPr>
        <p:spPr>
          <a:xfrm>
            <a:off x="1390854" y="3130662"/>
            <a:ext cx="3106248" cy="3748831"/>
          </a:xfrm>
          <a:custGeom>
            <a:avLst/>
            <a:gdLst>
              <a:gd name="connsiteX0" fmla="*/ 0 w 3106248"/>
              <a:gd name="connsiteY0" fmla="*/ 0 h 3748831"/>
              <a:gd name="connsiteX1" fmla="*/ 3106248 w 3106248"/>
              <a:gd name="connsiteY1" fmla="*/ 3748831 h 3748831"/>
              <a:gd name="connsiteX2" fmla="*/ 0 w 3106248"/>
              <a:gd name="connsiteY2" fmla="*/ 3748831 h 3748831"/>
            </a:gdLst>
            <a:ahLst/>
            <a:cxnLst>
              <a:cxn ang="0">
                <a:pos x="connsiteX0" y="connsiteY0"/>
              </a:cxn>
              <a:cxn ang="0">
                <a:pos x="connsiteX1" y="connsiteY1"/>
              </a:cxn>
              <a:cxn ang="0">
                <a:pos x="connsiteX2" y="connsiteY2"/>
              </a:cxn>
            </a:cxnLst>
            <a:rect l="l" t="t" r="r" b="b"/>
            <a:pathLst>
              <a:path w="3106248" h="3748831">
                <a:moveTo>
                  <a:pt x="0" y="0"/>
                </a:moveTo>
                <a:lnTo>
                  <a:pt x="3106248" y="3748831"/>
                </a:lnTo>
                <a:lnTo>
                  <a:pt x="0" y="3748831"/>
                </a:lnTo>
                <a:close/>
              </a:path>
            </a:pathLst>
          </a:custGeom>
          <a:solidFill>
            <a:schemeClr val="accent2">
              <a:alpha val="99000"/>
            </a:schemeClr>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37" name="Freeform: Shape 36">
            <a:extLst>
              <a:ext uri="{FF2B5EF4-FFF2-40B4-BE49-F238E27FC236}">
                <a16:creationId xmlns:a16="http://schemas.microsoft.com/office/drawing/2014/main" id="{B27C9E57-563E-7980-7B3C-45FAD9C386F4}"/>
              </a:ext>
            </a:extLst>
          </p:cNvPr>
          <p:cNvSpPr/>
          <p:nvPr userDrawn="1"/>
        </p:nvSpPr>
        <p:spPr>
          <a:xfrm>
            <a:off x="0" y="3130661"/>
            <a:ext cx="1400640" cy="3748832"/>
          </a:xfrm>
          <a:custGeom>
            <a:avLst/>
            <a:gdLst>
              <a:gd name="connsiteX0" fmla="*/ 1400640 w 1400640"/>
              <a:gd name="connsiteY0" fmla="*/ 0 h 3748832"/>
              <a:gd name="connsiteX1" fmla="*/ 1400640 w 1400640"/>
              <a:gd name="connsiteY1" fmla="*/ 3748832 h 3748832"/>
              <a:gd name="connsiteX2" fmla="*/ 0 w 1400640"/>
              <a:gd name="connsiteY2" fmla="*/ 3748832 h 3748832"/>
              <a:gd name="connsiteX3" fmla="*/ 0 w 1400640"/>
              <a:gd name="connsiteY3" fmla="*/ 1684743 h 3748832"/>
            </a:gdLst>
            <a:ahLst/>
            <a:cxnLst>
              <a:cxn ang="0">
                <a:pos x="connsiteX0" y="connsiteY0"/>
              </a:cxn>
              <a:cxn ang="0">
                <a:pos x="connsiteX1" y="connsiteY1"/>
              </a:cxn>
              <a:cxn ang="0">
                <a:pos x="connsiteX2" y="connsiteY2"/>
              </a:cxn>
              <a:cxn ang="0">
                <a:pos x="connsiteX3" y="connsiteY3"/>
              </a:cxn>
            </a:cxnLst>
            <a:rect l="l" t="t" r="r" b="b"/>
            <a:pathLst>
              <a:path w="1400640" h="3748832">
                <a:moveTo>
                  <a:pt x="1400640" y="0"/>
                </a:moveTo>
                <a:lnTo>
                  <a:pt x="1400640" y="3748832"/>
                </a:lnTo>
                <a:lnTo>
                  <a:pt x="0" y="3748832"/>
                </a:lnTo>
                <a:lnTo>
                  <a:pt x="0" y="1684743"/>
                </a:lnTo>
                <a:close/>
              </a:path>
            </a:pathLst>
          </a:custGeom>
          <a:solidFill>
            <a:schemeClr val="accent3"/>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lvl="0" algn="ctr"/>
            <a:endParaRPr lang="en-US" dirty="0"/>
          </a:p>
        </p:txBody>
      </p:sp>
      <p:sp>
        <p:nvSpPr>
          <p:cNvPr id="2" name="Title 1"/>
          <p:cNvSpPr>
            <a:spLocks noGrp="1"/>
          </p:cNvSpPr>
          <p:nvPr>
            <p:ph type="title"/>
          </p:nvPr>
        </p:nvSpPr>
        <p:spPr>
          <a:xfrm>
            <a:off x="2895600" y="3776472"/>
            <a:ext cx="6400800" cy="768096"/>
          </a:xfrm>
        </p:spPr>
        <p:txBody>
          <a:bodyPr anchor="t">
            <a:noAutofit/>
          </a:bodyPr>
          <a:lstStyle>
            <a:lvl1pPr>
              <a:lnSpc>
                <a:spcPct val="100000"/>
              </a:lnSpc>
              <a:defRPr sz="4400"/>
            </a:lvl1pPr>
          </a:lstStyle>
          <a:p>
            <a:r>
              <a:rPr lang="en-US"/>
              <a:t>Click to edit Master title style</a:t>
            </a:r>
            <a:endParaRPr lang="en-US" dirty="0"/>
          </a:p>
        </p:txBody>
      </p:sp>
      <p:sp>
        <p:nvSpPr>
          <p:cNvPr id="3" name="Text Placeholder 2"/>
          <p:cNvSpPr>
            <a:spLocks noGrp="1"/>
          </p:cNvSpPr>
          <p:nvPr>
            <p:ph type="body" idx="1"/>
          </p:nvPr>
        </p:nvSpPr>
        <p:spPr>
          <a:xfrm>
            <a:off x="2895600" y="4718304"/>
            <a:ext cx="6400800" cy="512064"/>
          </a:xfrm>
        </p:spPr>
        <p:txBody>
          <a:bodyPr lIns="0" tIns="0" rIns="0" bIns="0">
            <a:noAutofit/>
          </a:bodyPr>
          <a:lstStyle>
            <a:lvl1pPr marL="0" indent="0" algn="ctr">
              <a:spcBef>
                <a:spcPts val="0"/>
              </a:spcBef>
              <a:buNone/>
              <a:defRPr sz="2400">
                <a:solidFill>
                  <a:schemeClr val="accent6"/>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Tree>
    <p:extLst>
      <p:ext uri="{BB962C8B-B14F-4D97-AF65-F5344CB8AC3E}">
        <p14:creationId xmlns:p14="http://schemas.microsoft.com/office/powerpoint/2010/main" val="1409094916"/>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Title and Chart">
    <p:spTree>
      <p:nvGrpSpPr>
        <p:cNvPr id="1" name=""/>
        <p:cNvGrpSpPr/>
        <p:nvPr/>
      </p:nvGrpSpPr>
      <p:grpSpPr>
        <a:xfrm>
          <a:off x="0" y="0"/>
          <a:ext cx="0" cy="0"/>
          <a:chOff x="0" y="0"/>
          <a:chExt cx="0" cy="0"/>
        </a:xfrm>
      </p:grpSpPr>
      <p:sp>
        <p:nvSpPr>
          <p:cNvPr id="30" name="Freeform: Shape 29">
            <a:extLst>
              <a:ext uri="{FF2B5EF4-FFF2-40B4-BE49-F238E27FC236}">
                <a16:creationId xmlns:a16="http://schemas.microsoft.com/office/drawing/2014/main" id="{2459EA3C-8B88-5F1F-531E-7DA7DE55710B}"/>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3" name="Content Placeholder 2"/>
          <p:cNvSpPr>
            <a:spLocks noGrp="1"/>
          </p:cNvSpPr>
          <p:nvPr>
            <p:ph sz="half" idx="1"/>
          </p:nvPr>
        </p:nvSpPr>
        <p:spPr>
          <a:xfrm>
            <a:off x="539496" y="2103120"/>
            <a:ext cx="11119104" cy="4434840"/>
          </a:xfrm>
        </p:spPr>
        <p:txBody>
          <a:bodyPr>
            <a:no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noAutofit/>
          </a:bodyPr>
          <a:lstStyle/>
          <a:p>
            <a:r>
              <a:rPr lang="en-US"/>
              <a:t>Presentation title</a:t>
            </a:r>
            <a:endParaRPr lang="en-US" dirty="0"/>
          </a:p>
        </p:txBody>
      </p:sp>
      <p:sp>
        <p:nvSpPr>
          <p:cNvPr id="7" name="Slide Number Placeholder 6"/>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1019583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84311" y="685800"/>
            <a:ext cx="10018713" cy="1752599"/>
          </a:xfrm>
        </p:spPr>
        <p:txBody>
          <a:bodyPr/>
          <a:lstStyle/>
          <a:p>
            <a:r>
              <a:rPr lang="en-US"/>
              <a:t>Click to edit Master title style</a:t>
            </a:r>
            <a:endParaRPr lang="en-US" dirty="0"/>
          </a:p>
        </p:txBody>
      </p:sp>
      <p:sp>
        <p:nvSpPr>
          <p:cNvPr id="3" name="Content Placeholder 2"/>
          <p:cNvSpPr>
            <a:spLocks noGrp="1"/>
          </p:cNvSpPr>
          <p:nvPr>
            <p:ph sz="half" idx="1"/>
          </p:nvPr>
        </p:nvSpPr>
        <p:spPr>
          <a:xfrm>
            <a:off x="1484312" y="2666999"/>
            <a:ext cx="4895055" cy="3124201"/>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607967" y="2667000"/>
            <a:ext cx="4895056" cy="3124200"/>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18429116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Title and Table">
    <p:spTree>
      <p:nvGrpSpPr>
        <p:cNvPr id="1" name=""/>
        <p:cNvGrpSpPr/>
        <p:nvPr/>
      </p:nvGrpSpPr>
      <p:grpSpPr>
        <a:xfrm>
          <a:off x="0" y="0"/>
          <a:ext cx="0" cy="0"/>
          <a:chOff x="0" y="0"/>
          <a:chExt cx="0" cy="0"/>
        </a:xfrm>
      </p:grpSpPr>
      <p:sp>
        <p:nvSpPr>
          <p:cNvPr id="28" name="Freeform: Shape 27">
            <a:extLst>
              <a:ext uri="{FF2B5EF4-FFF2-40B4-BE49-F238E27FC236}">
                <a16:creationId xmlns:a16="http://schemas.microsoft.com/office/drawing/2014/main" id="{B0C0F070-237F-C60F-3458-4D4D9BA0A222}"/>
              </a:ext>
            </a:extLst>
          </p:cNvPr>
          <p:cNvSpPr/>
          <p:nvPr userDrawn="1"/>
        </p:nvSpPr>
        <p:spPr>
          <a:xfrm>
            <a:off x="9866106" y="0"/>
            <a:ext cx="2325894" cy="2180854"/>
          </a:xfrm>
          <a:custGeom>
            <a:avLst/>
            <a:gdLst>
              <a:gd name="connsiteX0" fmla="*/ 2066927 w 2325894"/>
              <a:gd name="connsiteY0" fmla="*/ 0 h 2180854"/>
              <a:gd name="connsiteX1" fmla="*/ 2098882 w 2325894"/>
              <a:gd name="connsiteY1" fmla="*/ 0 h 2180854"/>
              <a:gd name="connsiteX2" fmla="*/ 2128893 w 2325894"/>
              <a:gd name="connsiteY2" fmla="*/ 44463 h 2180854"/>
              <a:gd name="connsiteX3" fmla="*/ 2269798 w 2325894"/>
              <a:gd name="connsiteY3" fmla="*/ 120493 h 2180854"/>
              <a:gd name="connsiteX4" fmla="*/ 2325894 w 2325894"/>
              <a:gd name="connsiteY4" fmla="*/ 126162 h 2180854"/>
              <a:gd name="connsiteX5" fmla="*/ 2325894 w 2325894"/>
              <a:gd name="connsiteY5" fmla="*/ 149263 h 2180854"/>
              <a:gd name="connsiteX6" fmla="*/ 2265120 w 2325894"/>
              <a:gd name="connsiteY6" fmla="*/ 143117 h 2180854"/>
              <a:gd name="connsiteX7" fmla="*/ 2075647 w 2325894"/>
              <a:gd name="connsiteY7" fmla="*/ 16048 h 2180854"/>
              <a:gd name="connsiteX8" fmla="*/ 1926448 w 2325894"/>
              <a:gd name="connsiteY8" fmla="*/ 0 h 2180854"/>
              <a:gd name="connsiteX9" fmla="*/ 1950522 w 2325894"/>
              <a:gd name="connsiteY9" fmla="*/ 0 h 2180854"/>
              <a:gd name="connsiteX10" fmla="*/ 1952130 w 2325894"/>
              <a:gd name="connsiteY10" fmla="*/ 5167 h 2180854"/>
              <a:gd name="connsiteX11" fmla="*/ 2244242 w 2325894"/>
              <a:gd name="connsiteY11" fmla="*/ 244834 h 2180854"/>
              <a:gd name="connsiteX12" fmla="*/ 2325894 w 2325894"/>
              <a:gd name="connsiteY12" fmla="*/ 253091 h 2180854"/>
              <a:gd name="connsiteX13" fmla="*/ 2325894 w 2325894"/>
              <a:gd name="connsiteY13" fmla="*/ 276192 h 2180854"/>
              <a:gd name="connsiteX14" fmla="*/ 2239598 w 2325894"/>
              <a:gd name="connsiteY14" fmla="*/ 267464 h 2180854"/>
              <a:gd name="connsiteX15" fmla="*/ 1930848 w 2325894"/>
              <a:gd name="connsiteY15" fmla="*/ 14141 h 2180854"/>
              <a:gd name="connsiteX16" fmla="*/ 1794114 w 2325894"/>
              <a:gd name="connsiteY16" fmla="*/ 0 h 2180854"/>
              <a:gd name="connsiteX17" fmla="*/ 1818202 w 2325894"/>
              <a:gd name="connsiteY17" fmla="*/ 0 h 2180854"/>
              <a:gd name="connsiteX18" fmla="*/ 1835170 w 2325894"/>
              <a:gd name="connsiteY18" fmla="*/ 54535 h 2180854"/>
              <a:gd name="connsiteX19" fmla="*/ 2218687 w 2325894"/>
              <a:gd name="connsiteY19" fmla="*/ 369191 h 2180854"/>
              <a:gd name="connsiteX20" fmla="*/ 2325894 w 2325894"/>
              <a:gd name="connsiteY20" fmla="*/ 380032 h 2180854"/>
              <a:gd name="connsiteX21" fmla="*/ 2325894 w 2325894"/>
              <a:gd name="connsiteY21" fmla="*/ 403132 h 2180854"/>
              <a:gd name="connsiteX22" fmla="*/ 2214043 w 2325894"/>
              <a:gd name="connsiteY22" fmla="*/ 391825 h 2180854"/>
              <a:gd name="connsiteX23" fmla="*/ 1813889 w 2325894"/>
              <a:gd name="connsiteY23" fmla="*/ 63559 h 2180854"/>
              <a:gd name="connsiteX24" fmla="*/ 1661683 w 2325894"/>
              <a:gd name="connsiteY24" fmla="*/ 0 h 2180854"/>
              <a:gd name="connsiteX25" fmla="*/ 1685874 w 2325894"/>
              <a:gd name="connsiteY25" fmla="*/ 0 h 2180854"/>
              <a:gd name="connsiteX26" fmla="*/ 1718212 w 2325894"/>
              <a:gd name="connsiteY26" fmla="*/ 103965 h 2180854"/>
              <a:gd name="connsiteX27" fmla="*/ 2193133 w 2325894"/>
              <a:gd name="connsiteY27" fmla="*/ 493659 h 2180854"/>
              <a:gd name="connsiteX28" fmla="*/ 2325894 w 2325894"/>
              <a:gd name="connsiteY28" fmla="*/ 507083 h 2180854"/>
              <a:gd name="connsiteX29" fmla="*/ 2325894 w 2325894"/>
              <a:gd name="connsiteY29" fmla="*/ 530183 h 2180854"/>
              <a:gd name="connsiteX30" fmla="*/ 2188450 w 2325894"/>
              <a:gd name="connsiteY30" fmla="*/ 516288 h 2180854"/>
              <a:gd name="connsiteX31" fmla="*/ 1696817 w 2325894"/>
              <a:gd name="connsiteY31" fmla="*/ 112939 h 2180854"/>
              <a:gd name="connsiteX32" fmla="*/ 1531553 w 2325894"/>
              <a:gd name="connsiteY32" fmla="*/ 0 h 2180854"/>
              <a:gd name="connsiteX33" fmla="*/ 1554659 w 2325894"/>
              <a:gd name="connsiteY33" fmla="*/ 0 h 2180854"/>
              <a:gd name="connsiteX34" fmla="*/ 1555243 w 2325894"/>
              <a:gd name="connsiteY34" fmla="*/ 5776 h 2180854"/>
              <a:gd name="connsiteX35" fmla="*/ 2245588 w 2325894"/>
              <a:gd name="connsiteY35" fmla="*/ 629962 h 2180854"/>
              <a:gd name="connsiteX36" fmla="*/ 2325894 w 2325894"/>
              <a:gd name="connsiteY36" fmla="*/ 634030 h 2180854"/>
              <a:gd name="connsiteX37" fmla="*/ 2325894 w 2325894"/>
              <a:gd name="connsiteY37" fmla="*/ 657131 h 2180854"/>
              <a:gd name="connsiteX38" fmla="*/ 2243214 w 2325894"/>
              <a:gd name="connsiteY38" fmla="*/ 652943 h 2180854"/>
              <a:gd name="connsiteX39" fmla="*/ 1532607 w 2325894"/>
              <a:gd name="connsiteY39" fmla="*/ 10419 h 2180854"/>
              <a:gd name="connsiteX40" fmla="*/ 1404609 w 2325894"/>
              <a:gd name="connsiteY40" fmla="*/ 0 h 2180854"/>
              <a:gd name="connsiteX41" fmla="*/ 1427709 w 2325894"/>
              <a:gd name="connsiteY41" fmla="*/ 0 h 2180854"/>
              <a:gd name="connsiteX42" fmla="*/ 1430873 w 2325894"/>
              <a:gd name="connsiteY42" fmla="*/ 31287 h 2180854"/>
              <a:gd name="connsiteX43" fmla="*/ 2232606 w 2325894"/>
              <a:gd name="connsiteY43" fmla="*/ 756233 h 2180854"/>
              <a:gd name="connsiteX44" fmla="*/ 2325894 w 2325894"/>
              <a:gd name="connsiteY44" fmla="*/ 760959 h 2180854"/>
              <a:gd name="connsiteX45" fmla="*/ 2325894 w 2325894"/>
              <a:gd name="connsiteY45" fmla="*/ 784060 h 2180854"/>
              <a:gd name="connsiteX46" fmla="*/ 2230270 w 2325894"/>
              <a:gd name="connsiteY46" fmla="*/ 779216 h 2180854"/>
              <a:gd name="connsiteX47" fmla="*/ 1408246 w 2325894"/>
              <a:gd name="connsiteY47" fmla="*/ 35964 h 2180854"/>
              <a:gd name="connsiteX48" fmla="*/ 1274343 w 2325894"/>
              <a:gd name="connsiteY48" fmla="*/ 0 h 2180854"/>
              <a:gd name="connsiteX49" fmla="*/ 1300756 w 2325894"/>
              <a:gd name="connsiteY49" fmla="*/ 0 h 2180854"/>
              <a:gd name="connsiteX50" fmla="*/ 1306507 w 2325894"/>
              <a:gd name="connsiteY50" fmla="*/ 56884 h 2180854"/>
              <a:gd name="connsiteX51" fmla="*/ 2219643 w 2325894"/>
              <a:gd name="connsiteY51" fmla="*/ 882640 h 2180854"/>
              <a:gd name="connsiteX52" fmla="*/ 2325894 w 2325894"/>
              <a:gd name="connsiteY52" fmla="*/ 888022 h 2180854"/>
              <a:gd name="connsiteX53" fmla="*/ 2325894 w 2325894"/>
              <a:gd name="connsiteY53" fmla="*/ 911123 h 2180854"/>
              <a:gd name="connsiteX54" fmla="*/ 2217286 w 2325894"/>
              <a:gd name="connsiteY54" fmla="*/ 905621 h 2180854"/>
              <a:gd name="connsiteX55" fmla="*/ 1283761 w 2325894"/>
              <a:gd name="connsiteY55" fmla="*/ 61528 h 2180854"/>
              <a:gd name="connsiteX56" fmla="*/ 1146071 w 2325894"/>
              <a:gd name="connsiteY56" fmla="*/ 0 h 2180854"/>
              <a:gd name="connsiteX57" fmla="*/ 1169414 w 2325894"/>
              <a:gd name="connsiteY57" fmla="*/ 0 h 2180854"/>
              <a:gd name="connsiteX58" fmla="*/ 1182030 w 2325894"/>
              <a:gd name="connsiteY58" fmla="*/ 82429 h 2180854"/>
              <a:gd name="connsiteX59" fmla="*/ 2206679 w 2325894"/>
              <a:gd name="connsiteY59" fmla="*/ 1008912 h 2180854"/>
              <a:gd name="connsiteX60" fmla="*/ 2325894 w 2325894"/>
              <a:gd name="connsiteY60" fmla="*/ 1014951 h 2180854"/>
              <a:gd name="connsiteX61" fmla="*/ 2325894 w 2325894"/>
              <a:gd name="connsiteY61" fmla="*/ 1038052 h 2180854"/>
              <a:gd name="connsiteX62" fmla="*/ 2204323 w 2325894"/>
              <a:gd name="connsiteY62" fmla="*/ 1031893 h 2180854"/>
              <a:gd name="connsiteX63" fmla="*/ 1159398 w 2325894"/>
              <a:gd name="connsiteY63" fmla="*/ 87072 h 2180854"/>
              <a:gd name="connsiteX64" fmla="*/ 1017789 w 2325894"/>
              <a:gd name="connsiteY64" fmla="*/ 0 h 2180854"/>
              <a:gd name="connsiteX65" fmla="*/ 1041132 w 2325894"/>
              <a:gd name="connsiteY65" fmla="*/ 0 h 2180854"/>
              <a:gd name="connsiteX66" fmla="*/ 1057661 w 2325894"/>
              <a:gd name="connsiteY66" fmla="*/ 107992 h 2180854"/>
              <a:gd name="connsiteX67" fmla="*/ 2193716 w 2325894"/>
              <a:gd name="connsiteY67" fmla="*/ 1135208 h 2180854"/>
              <a:gd name="connsiteX68" fmla="*/ 2325894 w 2325894"/>
              <a:gd name="connsiteY68" fmla="*/ 1141903 h 2180854"/>
              <a:gd name="connsiteX69" fmla="*/ 2325894 w 2325894"/>
              <a:gd name="connsiteY69" fmla="*/ 1165004 h 2180854"/>
              <a:gd name="connsiteX70" fmla="*/ 2191361 w 2325894"/>
              <a:gd name="connsiteY70" fmla="*/ 1158189 h 2180854"/>
              <a:gd name="connsiteX71" fmla="*/ 1035029 w 2325894"/>
              <a:gd name="connsiteY71" fmla="*/ 112636 h 2180854"/>
              <a:gd name="connsiteX72" fmla="*/ 889397 w 2325894"/>
              <a:gd name="connsiteY72" fmla="*/ 0 h 2180854"/>
              <a:gd name="connsiteX73" fmla="*/ 912837 w 2325894"/>
              <a:gd name="connsiteY73" fmla="*/ 0 h 2180854"/>
              <a:gd name="connsiteX74" fmla="*/ 933296 w 2325894"/>
              <a:gd name="connsiteY74" fmla="*/ 133667 h 2180854"/>
              <a:gd name="connsiteX75" fmla="*/ 2180754 w 2325894"/>
              <a:gd name="connsiteY75" fmla="*/ 1261608 h 2180854"/>
              <a:gd name="connsiteX76" fmla="*/ 2325894 w 2325894"/>
              <a:gd name="connsiteY76" fmla="*/ 1268960 h 2180854"/>
              <a:gd name="connsiteX77" fmla="*/ 2325894 w 2325894"/>
              <a:gd name="connsiteY77" fmla="*/ 1292061 h 2180854"/>
              <a:gd name="connsiteX78" fmla="*/ 2178378 w 2325894"/>
              <a:gd name="connsiteY78" fmla="*/ 1284588 h 2180854"/>
              <a:gd name="connsiteX79" fmla="*/ 910550 w 2325894"/>
              <a:gd name="connsiteY79" fmla="*/ 138199 h 2180854"/>
              <a:gd name="connsiteX80" fmla="*/ 761929 w 2325894"/>
              <a:gd name="connsiteY80" fmla="*/ 0 h 2180854"/>
              <a:gd name="connsiteX81" fmla="*/ 785032 w 2325894"/>
              <a:gd name="connsiteY81" fmla="*/ 0 h 2180854"/>
              <a:gd name="connsiteX82" fmla="*/ 785312 w 2325894"/>
              <a:gd name="connsiteY82" fmla="*/ 5523 h 2180854"/>
              <a:gd name="connsiteX83" fmla="*/ 2167790 w 2325894"/>
              <a:gd name="connsiteY83" fmla="*/ 1387884 h 2180854"/>
              <a:gd name="connsiteX84" fmla="*/ 2325894 w 2325894"/>
              <a:gd name="connsiteY84" fmla="*/ 1395894 h 2180854"/>
              <a:gd name="connsiteX85" fmla="*/ 2325894 w 2325894"/>
              <a:gd name="connsiteY85" fmla="*/ 1418995 h 2180854"/>
              <a:gd name="connsiteX86" fmla="*/ 2165434 w 2325894"/>
              <a:gd name="connsiteY86" fmla="*/ 1410866 h 2180854"/>
              <a:gd name="connsiteX87" fmla="*/ 762328 w 2325894"/>
              <a:gd name="connsiteY87" fmla="*/ 7877 h 2180854"/>
              <a:gd name="connsiteX88" fmla="*/ 634980 w 2325894"/>
              <a:gd name="connsiteY88" fmla="*/ 0 h 2180854"/>
              <a:gd name="connsiteX89" fmla="*/ 658083 w 2325894"/>
              <a:gd name="connsiteY89" fmla="*/ 0 h 2180854"/>
              <a:gd name="connsiteX90" fmla="*/ 659019 w 2325894"/>
              <a:gd name="connsiteY90" fmla="*/ 18476 h 2180854"/>
              <a:gd name="connsiteX91" fmla="*/ 2154827 w 2325894"/>
              <a:gd name="connsiteY91" fmla="*/ 1514157 h 2180854"/>
              <a:gd name="connsiteX92" fmla="*/ 2325894 w 2325894"/>
              <a:gd name="connsiteY92" fmla="*/ 1522823 h 2180854"/>
              <a:gd name="connsiteX93" fmla="*/ 2325894 w 2325894"/>
              <a:gd name="connsiteY93" fmla="*/ 1545924 h 2180854"/>
              <a:gd name="connsiteX94" fmla="*/ 2152472 w 2325894"/>
              <a:gd name="connsiteY94" fmla="*/ 1537138 h 2180854"/>
              <a:gd name="connsiteX95" fmla="*/ 636036 w 2325894"/>
              <a:gd name="connsiteY95" fmla="*/ 20831 h 2180854"/>
              <a:gd name="connsiteX96" fmla="*/ 507911 w 2325894"/>
              <a:gd name="connsiteY96" fmla="*/ 0 h 2180854"/>
              <a:gd name="connsiteX97" fmla="*/ 531128 w 2325894"/>
              <a:gd name="connsiteY97" fmla="*/ 0 h 2180854"/>
              <a:gd name="connsiteX98" fmla="*/ 532727 w 2325894"/>
              <a:gd name="connsiteY98" fmla="*/ 31559 h 2180854"/>
              <a:gd name="connsiteX99" fmla="*/ 2141864 w 2325894"/>
              <a:gd name="connsiteY99" fmla="*/ 1640562 h 2180854"/>
              <a:gd name="connsiteX100" fmla="*/ 2325894 w 2325894"/>
              <a:gd name="connsiteY100" fmla="*/ 1649885 h 2180854"/>
              <a:gd name="connsiteX101" fmla="*/ 2325894 w 2325894"/>
              <a:gd name="connsiteY101" fmla="*/ 1672981 h 2180854"/>
              <a:gd name="connsiteX102" fmla="*/ 2139488 w 2325894"/>
              <a:gd name="connsiteY102" fmla="*/ 1663539 h 2180854"/>
              <a:gd name="connsiteX103" fmla="*/ 509624 w 2325894"/>
              <a:gd name="connsiteY103" fmla="*/ 33818 h 2180854"/>
              <a:gd name="connsiteX104" fmla="*/ 380961 w 2325894"/>
              <a:gd name="connsiteY104" fmla="*/ 0 h 2180854"/>
              <a:gd name="connsiteX105" fmla="*/ 404065 w 2325894"/>
              <a:gd name="connsiteY105" fmla="*/ 0 h 2180854"/>
              <a:gd name="connsiteX106" fmla="*/ 406316 w 2325894"/>
              <a:gd name="connsiteY106" fmla="*/ 44437 h 2180854"/>
              <a:gd name="connsiteX107" fmla="*/ 2128900 w 2325894"/>
              <a:gd name="connsiteY107" fmla="*/ 1766854 h 2180854"/>
              <a:gd name="connsiteX108" fmla="*/ 2325894 w 2325894"/>
              <a:gd name="connsiteY108" fmla="*/ 1776833 h 2180854"/>
              <a:gd name="connsiteX109" fmla="*/ 2325894 w 2325894"/>
              <a:gd name="connsiteY109" fmla="*/ 1799934 h 2180854"/>
              <a:gd name="connsiteX110" fmla="*/ 2126525 w 2325894"/>
              <a:gd name="connsiteY110" fmla="*/ 1789835 h 2180854"/>
              <a:gd name="connsiteX111" fmla="*/ 383332 w 2325894"/>
              <a:gd name="connsiteY111" fmla="*/ 46792 h 2180854"/>
              <a:gd name="connsiteX112" fmla="*/ 254013 w 2325894"/>
              <a:gd name="connsiteY112" fmla="*/ 0 h 2180854"/>
              <a:gd name="connsiteX113" fmla="*/ 277116 w 2325894"/>
              <a:gd name="connsiteY113" fmla="*/ 0 h 2180854"/>
              <a:gd name="connsiteX114" fmla="*/ 280023 w 2325894"/>
              <a:gd name="connsiteY114" fmla="*/ 57371 h 2180854"/>
              <a:gd name="connsiteX115" fmla="*/ 2115917 w 2325894"/>
              <a:gd name="connsiteY115" fmla="*/ 1893125 h 2180854"/>
              <a:gd name="connsiteX116" fmla="*/ 2325894 w 2325894"/>
              <a:gd name="connsiteY116" fmla="*/ 1903762 h 2180854"/>
              <a:gd name="connsiteX117" fmla="*/ 2325894 w 2325894"/>
              <a:gd name="connsiteY117" fmla="*/ 1926863 h 2180854"/>
              <a:gd name="connsiteX118" fmla="*/ 2113563 w 2325894"/>
              <a:gd name="connsiteY118" fmla="*/ 1916107 h 2180854"/>
              <a:gd name="connsiteX119" fmla="*/ 257040 w 2325894"/>
              <a:gd name="connsiteY119" fmla="*/ 59745 h 2180854"/>
              <a:gd name="connsiteX120" fmla="*/ 126949 w 2325894"/>
              <a:gd name="connsiteY120" fmla="*/ 0 h 2180854"/>
              <a:gd name="connsiteX121" fmla="*/ 150160 w 2325894"/>
              <a:gd name="connsiteY121" fmla="*/ 0 h 2180854"/>
              <a:gd name="connsiteX122" fmla="*/ 153729 w 2325894"/>
              <a:gd name="connsiteY122" fmla="*/ 70454 h 2180854"/>
              <a:gd name="connsiteX123" fmla="*/ 2102955 w 2325894"/>
              <a:gd name="connsiteY123" fmla="*/ 2019530 h 2180854"/>
              <a:gd name="connsiteX124" fmla="*/ 2325894 w 2325894"/>
              <a:gd name="connsiteY124" fmla="*/ 2030824 h 2180854"/>
              <a:gd name="connsiteX125" fmla="*/ 2325894 w 2325894"/>
              <a:gd name="connsiteY125" fmla="*/ 2053925 h 2180854"/>
              <a:gd name="connsiteX126" fmla="*/ 2100598 w 2325894"/>
              <a:gd name="connsiteY126" fmla="*/ 2042512 h 2180854"/>
              <a:gd name="connsiteX127" fmla="*/ 130633 w 2325894"/>
              <a:gd name="connsiteY127" fmla="*/ 72714 h 2180854"/>
              <a:gd name="connsiteX128" fmla="*/ 0 w 2325894"/>
              <a:gd name="connsiteY128" fmla="*/ 0 h 2180854"/>
              <a:gd name="connsiteX129" fmla="*/ 23103 w 2325894"/>
              <a:gd name="connsiteY129" fmla="*/ 0 h 2180854"/>
              <a:gd name="connsiteX130" fmla="*/ 27324 w 2325894"/>
              <a:gd name="connsiteY130" fmla="*/ 83311 h 2180854"/>
              <a:gd name="connsiteX131" fmla="*/ 2089991 w 2325894"/>
              <a:gd name="connsiteY131" fmla="*/ 2145803 h 2180854"/>
              <a:gd name="connsiteX132" fmla="*/ 2325894 w 2325894"/>
              <a:gd name="connsiteY132" fmla="*/ 2157753 h 2180854"/>
              <a:gd name="connsiteX133" fmla="*/ 2325894 w 2325894"/>
              <a:gd name="connsiteY133" fmla="*/ 2180854 h 2180854"/>
              <a:gd name="connsiteX134" fmla="*/ 2087636 w 2325894"/>
              <a:gd name="connsiteY134" fmla="*/ 2168784 h 2180854"/>
              <a:gd name="connsiteX135" fmla="*/ 4341 w 2325894"/>
              <a:gd name="connsiteY135" fmla="*/ 85667 h 2180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 ang="0">
                <a:pos x="connsiteX102" y="connsiteY102"/>
              </a:cxn>
              <a:cxn ang="0">
                <a:pos x="connsiteX103" y="connsiteY103"/>
              </a:cxn>
              <a:cxn ang="0">
                <a:pos x="connsiteX104" y="connsiteY104"/>
              </a:cxn>
              <a:cxn ang="0">
                <a:pos x="connsiteX105" y="connsiteY105"/>
              </a:cxn>
              <a:cxn ang="0">
                <a:pos x="connsiteX106" y="connsiteY106"/>
              </a:cxn>
              <a:cxn ang="0">
                <a:pos x="connsiteX107" y="connsiteY107"/>
              </a:cxn>
              <a:cxn ang="0">
                <a:pos x="connsiteX108" y="connsiteY108"/>
              </a:cxn>
              <a:cxn ang="0">
                <a:pos x="connsiteX109" y="connsiteY109"/>
              </a:cxn>
              <a:cxn ang="0">
                <a:pos x="connsiteX110" y="connsiteY110"/>
              </a:cxn>
              <a:cxn ang="0">
                <a:pos x="connsiteX111" y="connsiteY111"/>
              </a:cxn>
              <a:cxn ang="0">
                <a:pos x="connsiteX112" y="connsiteY112"/>
              </a:cxn>
              <a:cxn ang="0">
                <a:pos x="connsiteX113" y="connsiteY113"/>
              </a:cxn>
              <a:cxn ang="0">
                <a:pos x="connsiteX114" y="connsiteY114"/>
              </a:cxn>
              <a:cxn ang="0">
                <a:pos x="connsiteX115" y="connsiteY115"/>
              </a:cxn>
              <a:cxn ang="0">
                <a:pos x="connsiteX116" y="connsiteY116"/>
              </a:cxn>
              <a:cxn ang="0">
                <a:pos x="connsiteX117" y="connsiteY117"/>
              </a:cxn>
              <a:cxn ang="0">
                <a:pos x="connsiteX118" y="connsiteY118"/>
              </a:cxn>
              <a:cxn ang="0">
                <a:pos x="connsiteX119" y="connsiteY119"/>
              </a:cxn>
              <a:cxn ang="0">
                <a:pos x="connsiteX120" y="connsiteY120"/>
              </a:cxn>
              <a:cxn ang="0">
                <a:pos x="connsiteX121" y="connsiteY121"/>
              </a:cxn>
              <a:cxn ang="0">
                <a:pos x="connsiteX122" y="connsiteY122"/>
              </a:cxn>
              <a:cxn ang="0">
                <a:pos x="connsiteX123" y="connsiteY123"/>
              </a:cxn>
              <a:cxn ang="0">
                <a:pos x="connsiteX124" y="connsiteY124"/>
              </a:cxn>
              <a:cxn ang="0">
                <a:pos x="connsiteX125" y="connsiteY125"/>
              </a:cxn>
              <a:cxn ang="0">
                <a:pos x="connsiteX126" y="connsiteY126"/>
              </a:cxn>
              <a:cxn ang="0">
                <a:pos x="connsiteX127" y="connsiteY127"/>
              </a:cxn>
              <a:cxn ang="0">
                <a:pos x="connsiteX128" y="connsiteY128"/>
              </a:cxn>
              <a:cxn ang="0">
                <a:pos x="connsiteX129" y="connsiteY129"/>
              </a:cxn>
              <a:cxn ang="0">
                <a:pos x="connsiteX130" y="connsiteY130"/>
              </a:cxn>
              <a:cxn ang="0">
                <a:pos x="connsiteX131" y="connsiteY131"/>
              </a:cxn>
              <a:cxn ang="0">
                <a:pos x="connsiteX132" y="connsiteY132"/>
              </a:cxn>
              <a:cxn ang="0">
                <a:pos x="connsiteX133" y="connsiteY133"/>
              </a:cxn>
              <a:cxn ang="0">
                <a:pos x="connsiteX134" y="connsiteY134"/>
              </a:cxn>
              <a:cxn ang="0">
                <a:pos x="connsiteX135" y="connsiteY135"/>
              </a:cxn>
            </a:cxnLst>
            <a:rect l="l" t="t" r="r" b="b"/>
            <a:pathLst>
              <a:path w="2325894" h="2180854">
                <a:moveTo>
                  <a:pt x="2066927" y="0"/>
                </a:moveTo>
                <a:lnTo>
                  <a:pt x="2098882" y="0"/>
                </a:lnTo>
                <a:lnTo>
                  <a:pt x="2128893" y="44463"/>
                </a:lnTo>
                <a:cubicBezTo>
                  <a:pt x="2166753" y="82308"/>
                  <a:pt x="2215417" y="109341"/>
                  <a:pt x="2269798" y="120493"/>
                </a:cubicBezTo>
                <a:lnTo>
                  <a:pt x="2325894" y="126162"/>
                </a:lnTo>
                <a:lnTo>
                  <a:pt x="2325894" y="149263"/>
                </a:lnTo>
                <a:lnTo>
                  <a:pt x="2265120" y="143117"/>
                </a:lnTo>
                <a:cubicBezTo>
                  <a:pt x="2186576" y="127002"/>
                  <a:pt x="2119077" y="80290"/>
                  <a:pt x="2075647" y="16048"/>
                </a:cubicBezTo>
                <a:close/>
                <a:moveTo>
                  <a:pt x="1926448" y="0"/>
                </a:moveTo>
                <a:lnTo>
                  <a:pt x="1950522" y="0"/>
                </a:lnTo>
                <a:lnTo>
                  <a:pt x="1952130" y="5167"/>
                </a:lnTo>
                <a:cubicBezTo>
                  <a:pt x="2003529" y="126455"/>
                  <a:pt x="2112323" y="217766"/>
                  <a:pt x="2244242" y="244834"/>
                </a:cubicBezTo>
                <a:lnTo>
                  <a:pt x="2325894" y="253091"/>
                </a:lnTo>
                <a:lnTo>
                  <a:pt x="2325894" y="276192"/>
                </a:lnTo>
                <a:lnTo>
                  <a:pt x="2239598" y="267464"/>
                </a:lnTo>
                <a:cubicBezTo>
                  <a:pt x="2100173" y="238852"/>
                  <a:pt x="1985178" y="142334"/>
                  <a:pt x="1930848" y="14141"/>
                </a:cubicBezTo>
                <a:close/>
                <a:moveTo>
                  <a:pt x="1794114" y="0"/>
                </a:moveTo>
                <a:lnTo>
                  <a:pt x="1818202" y="0"/>
                </a:lnTo>
                <a:lnTo>
                  <a:pt x="1835170" y="54535"/>
                </a:lnTo>
                <a:cubicBezTo>
                  <a:pt x="1902650" y="213778"/>
                  <a:pt x="2045483" y="333656"/>
                  <a:pt x="2218687" y="369191"/>
                </a:cubicBezTo>
                <a:lnTo>
                  <a:pt x="2325894" y="380032"/>
                </a:lnTo>
                <a:lnTo>
                  <a:pt x="2325894" y="403132"/>
                </a:lnTo>
                <a:lnTo>
                  <a:pt x="2214043" y="391825"/>
                </a:lnTo>
                <a:cubicBezTo>
                  <a:pt x="2033333" y="354761"/>
                  <a:pt x="1884299" y="229720"/>
                  <a:pt x="1813889" y="63559"/>
                </a:cubicBezTo>
                <a:close/>
                <a:moveTo>
                  <a:pt x="1661683" y="0"/>
                </a:moveTo>
                <a:lnTo>
                  <a:pt x="1685874" y="0"/>
                </a:lnTo>
                <a:lnTo>
                  <a:pt x="1718212" y="103965"/>
                </a:lnTo>
                <a:cubicBezTo>
                  <a:pt x="1801772" y="301203"/>
                  <a:pt x="1978643" y="449654"/>
                  <a:pt x="2193133" y="493659"/>
                </a:cubicBezTo>
                <a:lnTo>
                  <a:pt x="2325894" y="507083"/>
                </a:lnTo>
                <a:lnTo>
                  <a:pt x="2325894" y="530183"/>
                </a:lnTo>
                <a:lnTo>
                  <a:pt x="2188450" y="516288"/>
                </a:lnTo>
                <a:cubicBezTo>
                  <a:pt x="1966399" y="470740"/>
                  <a:pt x="1783312" y="317082"/>
                  <a:pt x="1696817" y="112939"/>
                </a:cubicBezTo>
                <a:close/>
                <a:moveTo>
                  <a:pt x="1531553" y="0"/>
                </a:moveTo>
                <a:lnTo>
                  <a:pt x="1554659" y="0"/>
                </a:lnTo>
                <a:lnTo>
                  <a:pt x="1555243" y="5776"/>
                </a:lnTo>
                <a:cubicBezTo>
                  <a:pt x="1623483" y="338327"/>
                  <a:pt x="1902268" y="594992"/>
                  <a:pt x="2245588" y="629962"/>
                </a:cubicBezTo>
                <a:lnTo>
                  <a:pt x="2325894" y="634030"/>
                </a:lnTo>
                <a:lnTo>
                  <a:pt x="2325894" y="657131"/>
                </a:lnTo>
                <a:lnTo>
                  <a:pt x="2243214" y="652943"/>
                </a:lnTo>
                <a:cubicBezTo>
                  <a:pt x="1889750" y="616944"/>
                  <a:pt x="1602834" y="352727"/>
                  <a:pt x="1532607" y="10419"/>
                </a:cubicBezTo>
                <a:close/>
                <a:moveTo>
                  <a:pt x="1404609" y="0"/>
                </a:moveTo>
                <a:lnTo>
                  <a:pt x="1427709" y="0"/>
                </a:lnTo>
                <a:lnTo>
                  <a:pt x="1430873" y="31287"/>
                </a:lnTo>
                <a:cubicBezTo>
                  <a:pt x="1510102" y="417452"/>
                  <a:pt x="1833798" y="715609"/>
                  <a:pt x="2232606" y="756233"/>
                </a:cubicBezTo>
                <a:lnTo>
                  <a:pt x="2325894" y="760959"/>
                </a:lnTo>
                <a:lnTo>
                  <a:pt x="2325894" y="784060"/>
                </a:lnTo>
                <a:lnTo>
                  <a:pt x="2230270" y="779216"/>
                </a:lnTo>
                <a:cubicBezTo>
                  <a:pt x="1821463" y="737574"/>
                  <a:pt x="1489501" y="431938"/>
                  <a:pt x="1408246" y="35964"/>
                </a:cubicBezTo>
                <a:close/>
                <a:moveTo>
                  <a:pt x="1274343" y="0"/>
                </a:moveTo>
                <a:lnTo>
                  <a:pt x="1300756" y="0"/>
                </a:lnTo>
                <a:lnTo>
                  <a:pt x="1306507" y="56884"/>
                </a:lnTo>
                <a:cubicBezTo>
                  <a:pt x="1396745" y="496788"/>
                  <a:pt x="1765420" y="836372"/>
                  <a:pt x="2219643" y="882640"/>
                </a:cubicBezTo>
                <a:lnTo>
                  <a:pt x="2325894" y="888022"/>
                </a:lnTo>
                <a:lnTo>
                  <a:pt x="2325894" y="911123"/>
                </a:lnTo>
                <a:lnTo>
                  <a:pt x="2217286" y="905621"/>
                </a:lnTo>
                <a:cubicBezTo>
                  <a:pt x="1752979" y="858324"/>
                  <a:pt x="1376027" y="511189"/>
                  <a:pt x="1283761" y="61528"/>
                </a:cubicBezTo>
                <a:close/>
                <a:moveTo>
                  <a:pt x="1146071" y="0"/>
                </a:moveTo>
                <a:lnTo>
                  <a:pt x="1169414" y="0"/>
                </a:lnTo>
                <a:lnTo>
                  <a:pt x="1182030" y="82429"/>
                </a:lnTo>
                <a:cubicBezTo>
                  <a:pt x="1283296" y="576000"/>
                  <a:pt x="1697029" y="957001"/>
                  <a:pt x="2206679" y="1008912"/>
                </a:cubicBezTo>
                <a:lnTo>
                  <a:pt x="2325894" y="1014951"/>
                </a:lnTo>
                <a:lnTo>
                  <a:pt x="2325894" y="1038052"/>
                </a:lnTo>
                <a:lnTo>
                  <a:pt x="2204323" y="1031893"/>
                </a:lnTo>
                <a:cubicBezTo>
                  <a:pt x="1684600" y="978953"/>
                  <a:pt x="1262670" y="590398"/>
                  <a:pt x="1159398" y="87072"/>
                </a:cubicBezTo>
                <a:close/>
                <a:moveTo>
                  <a:pt x="1017789" y="0"/>
                </a:moveTo>
                <a:lnTo>
                  <a:pt x="1041132" y="0"/>
                </a:lnTo>
                <a:lnTo>
                  <a:pt x="1057661" y="107992"/>
                </a:lnTo>
                <a:cubicBezTo>
                  <a:pt x="1169939" y="655229"/>
                  <a:pt x="1628650" y="1077653"/>
                  <a:pt x="2193716" y="1135208"/>
                </a:cubicBezTo>
                <a:lnTo>
                  <a:pt x="2325894" y="1141903"/>
                </a:lnTo>
                <a:lnTo>
                  <a:pt x="2325894" y="1165004"/>
                </a:lnTo>
                <a:lnTo>
                  <a:pt x="2191361" y="1158189"/>
                </a:lnTo>
                <a:cubicBezTo>
                  <a:pt x="1616222" y="1099606"/>
                  <a:pt x="1149313" y="669630"/>
                  <a:pt x="1035029" y="112636"/>
                </a:cubicBezTo>
                <a:close/>
                <a:moveTo>
                  <a:pt x="889397" y="0"/>
                </a:moveTo>
                <a:lnTo>
                  <a:pt x="912837" y="0"/>
                </a:lnTo>
                <a:lnTo>
                  <a:pt x="933296" y="133667"/>
                </a:lnTo>
                <a:cubicBezTo>
                  <a:pt x="1056582" y="734570"/>
                  <a:pt x="1560272" y="1198411"/>
                  <a:pt x="2180754" y="1261608"/>
                </a:cubicBezTo>
                <a:lnTo>
                  <a:pt x="2325894" y="1268960"/>
                </a:lnTo>
                <a:lnTo>
                  <a:pt x="2325894" y="1292061"/>
                </a:lnTo>
                <a:lnTo>
                  <a:pt x="2178378" y="1284588"/>
                </a:lnTo>
                <a:cubicBezTo>
                  <a:pt x="1547742" y="1220351"/>
                  <a:pt x="1035844" y="748879"/>
                  <a:pt x="910550" y="138199"/>
                </a:cubicBezTo>
                <a:close/>
                <a:moveTo>
                  <a:pt x="761929" y="0"/>
                </a:moveTo>
                <a:lnTo>
                  <a:pt x="785032" y="0"/>
                </a:lnTo>
                <a:lnTo>
                  <a:pt x="785312" y="5523"/>
                </a:lnTo>
                <a:cubicBezTo>
                  <a:pt x="859466" y="733364"/>
                  <a:pt x="1439889" y="1313736"/>
                  <a:pt x="2167790" y="1387884"/>
                </a:cubicBezTo>
                <a:lnTo>
                  <a:pt x="2325894" y="1395894"/>
                </a:lnTo>
                <a:lnTo>
                  <a:pt x="2325894" y="1418995"/>
                </a:lnTo>
                <a:lnTo>
                  <a:pt x="2165434" y="1410866"/>
                </a:lnTo>
                <a:cubicBezTo>
                  <a:pt x="1426685" y="1335609"/>
                  <a:pt x="837591" y="746563"/>
                  <a:pt x="762328" y="7877"/>
                </a:cubicBezTo>
                <a:close/>
                <a:moveTo>
                  <a:pt x="634980" y="0"/>
                </a:moveTo>
                <a:lnTo>
                  <a:pt x="658083" y="0"/>
                </a:lnTo>
                <a:lnTo>
                  <a:pt x="659019" y="18476"/>
                </a:lnTo>
                <a:cubicBezTo>
                  <a:pt x="739252" y="805990"/>
                  <a:pt x="1367247" y="1433931"/>
                  <a:pt x="2154827" y="1514157"/>
                </a:cubicBezTo>
                <a:lnTo>
                  <a:pt x="2325894" y="1522823"/>
                </a:lnTo>
                <a:lnTo>
                  <a:pt x="2325894" y="1545924"/>
                </a:lnTo>
                <a:lnTo>
                  <a:pt x="2152472" y="1537138"/>
                </a:lnTo>
                <a:cubicBezTo>
                  <a:pt x="1354048" y="1455804"/>
                  <a:pt x="717377" y="819188"/>
                  <a:pt x="636036" y="20831"/>
                </a:cubicBezTo>
                <a:close/>
                <a:moveTo>
                  <a:pt x="507911" y="0"/>
                </a:moveTo>
                <a:lnTo>
                  <a:pt x="531128" y="0"/>
                </a:lnTo>
                <a:lnTo>
                  <a:pt x="532727" y="31559"/>
                </a:lnTo>
                <a:cubicBezTo>
                  <a:pt x="619037" y="878744"/>
                  <a:pt x="1294606" y="1554259"/>
                  <a:pt x="2141864" y="1640562"/>
                </a:cubicBezTo>
                <a:lnTo>
                  <a:pt x="2325894" y="1649885"/>
                </a:lnTo>
                <a:lnTo>
                  <a:pt x="2325894" y="1672981"/>
                </a:lnTo>
                <a:lnTo>
                  <a:pt x="2139488" y="1663539"/>
                </a:lnTo>
                <a:cubicBezTo>
                  <a:pt x="1281294" y="1576127"/>
                  <a:pt x="597044" y="891939"/>
                  <a:pt x="509624" y="33818"/>
                </a:cubicBezTo>
                <a:close/>
                <a:moveTo>
                  <a:pt x="380961" y="0"/>
                </a:moveTo>
                <a:lnTo>
                  <a:pt x="404065" y="0"/>
                </a:lnTo>
                <a:lnTo>
                  <a:pt x="406316" y="44437"/>
                </a:lnTo>
                <a:cubicBezTo>
                  <a:pt x="498717" y="951387"/>
                  <a:pt x="1221951" y="1674473"/>
                  <a:pt x="2128900" y="1766854"/>
                </a:cubicBezTo>
                <a:lnTo>
                  <a:pt x="2325894" y="1776833"/>
                </a:lnTo>
                <a:lnTo>
                  <a:pt x="2325894" y="1799934"/>
                </a:lnTo>
                <a:lnTo>
                  <a:pt x="2126525" y="1789835"/>
                </a:lnTo>
                <a:cubicBezTo>
                  <a:pt x="1208653" y="1696346"/>
                  <a:pt x="476829" y="964585"/>
                  <a:pt x="383332" y="46792"/>
                </a:cubicBezTo>
                <a:close/>
                <a:moveTo>
                  <a:pt x="254013" y="0"/>
                </a:moveTo>
                <a:lnTo>
                  <a:pt x="277116" y="0"/>
                </a:lnTo>
                <a:lnTo>
                  <a:pt x="280023" y="57371"/>
                </a:lnTo>
                <a:cubicBezTo>
                  <a:pt x="378489" y="1023914"/>
                  <a:pt x="1149211" y="1794655"/>
                  <a:pt x="2115917" y="1893125"/>
                </a:cubicBezTo>
                <a:lnTo>
                  <a:pt x="2325894" y="1903762"/>
                </a:lnTo>
                <a:lnTo>
                  <a:pt x="2325894" y="1926863"/>
                </a:lnTo>
                <a:lnTo>
                  <a:pt x="2113563" y="1916107"/>
                </a:lnTo>
                <a:cubicBezTo>
                  <a:pt x="1136012" y="1816541"/>
                  <a:pt x="356615" y="1037211"/>
                  <a:pt x="257040" y="59745"/>
                </a:cubicBezTo>
                <a:close/>
                <a:moveTo>
                  <a:pt x="126949" y="0"/>
                </a:moveTo>
                <a:lnTo>
                  <a:pt x="150160" y="0"/>
                </a:lnTo>
                <a:lnTo>
                  <a:pt x="153729" y="70454"/>
                </a:lnTo>
                <a:cubicBezTo>
                  <a:pt x="258274" y="1096671"/>
                  <a:pt x="1076570" y="1914983"/>
                  <a:pt x="2102955" y="2019530"/>
                </a:cubicBezTo>
                <a:lnTo>
                  <a:pt x="2325894" y="2030824"/>
                </a:lnTo>
                <a:lnTo>
                  <a:pt x="2325894" y="2053925"/>
                </a:lnTo>
                <a:lnTo>
                  <a:pt x="2100598" y="2042512"/>
                </a:lnTo>
                <a:cubicBezTo>
                  <a:pt x="1063358" y="1936856"/>
                  <a:pt x="236298" y="1109866"/>
                  <a:pt x="130633" y="72714"/>
                </a:cubicBezTo>
                <a:close/>
                <a:moveTo>
                  <a:pt x="0" y="0"/>
                </a:moveTo>
                <a:lnTo>
                  <a:pt x="23103" y="0"/>
                </a:lnTo>
                <a:lnTo>
                  <a:pt x="27324" y="83311"/>
                </a:lnTo>
                <a:cubicBezTo>
                  <a:pt x="137958" y="1169290"/>
                  <a:pt x="1003916" y="2035178"/>
                  <a:pt x="2089991" y="2145803"/>
                </a:cubicBezTo>
                <a:lnTo>
                  <a:pt x="2325894" y="2157753"/>
                </a:lnTo>
                <a:lnTo>
                  <a:pt x="2325894" y="2180854"/>
                </a:lnTo>
                <a:lnTo>
                  <a:pt x="2087636" y="2168784"/>
                </a:lnTo>
                <a:cubicBezTo>
                  <a:pt x="990717" y="2057051"/>
                  <a:pt x="116084" y="1182492"/>
                  <a:pt x="4341" y="85667"/>
                </a:cubicBezTo>
                <a:close/>
              </a:path>
            </a:pathLst>
          </a:custGeom>
          <a:solidFill>
            <a:srgbClr val="E6F0FE"/>
          </a:solidFill>
          <a:ln w="4763"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3" name="Content Placeholder 2"/>
          <p:cNvSpPr>
            <a:spLocks noGrp="1"/>
          </p:cNvSpPr>
          <p:nvPr>
            <p:ph sz="half" idx="1"/>
          </p:nvPr>
        </p:nvSpPr>
        <p:spPr>
          <a:xfrm>
            <a:off x="755904" y="2825496"/>
            <a:ext cx="10680192" cy="2834640"/>
          </a:xfrm>
        </p:spPr>
        <p:txBody>
          <a:bodyPr>
            <a:noAutofit/>
          </a:bodyPr>
          <a:lstStyle>
            <a:lvl1pPr>
              <a:defRPr sz="1800"/>
            </a:lvl1pPr>
            <a:lvl2pPr>
              <a:defRPr sz="1600"/>
            </a:lvl2pPr>
            <a:lvl3pPr>
              <a:defRPr sz="14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Footer Placeholder 5"/>
          <p:cNvSpPr>
            <a:spLocks noGrp="1"/>
          </p:cNvSpPr>
          <p:nvPr>
            <p:ph type="ftr" sz="quarter" idx="11"/>
          </p:nvPr>
        </p:nvSpPr>
        <p:spPr/>
        <p:txBody>
          <a:bodyPr>
            <a:noAutofit/>
          </a:bodyPr>
          <a:lstStyle/>
          <a:p>
            <a:r>
              <a:rPr lang="en-US"/>
              <a:t>Presentation title</a:t>
            </a:r>
            <a:endParaRPr lang="en-US" dirty="0"/>
          </a:p>
        </p:txBody>
      </p:sp>
      <p:sp>
        <p:nvSpPr>
          <p:cNvPr id="7" name="Slide Number Placeholder 6"/>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738549295"/>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Quote">
    <p:spTree>
      <p:nvGrpSpPr>
        <p:cNvPr id="1" name=""/>
        <p:cNvGrpSpPr/>
        <p:nvPr/>
      </p:nvGrpSpPr>
      <p:grpSpPr>
        <a:xfrm>
          <a:off x="0" y="0"/>
          <a:ext cx="0" cy="0"/>
          <a:chOff x="0" y="0"/>
          <a:chExt cx="0" cy="0"/>
        </a:xfrm>
      </p:grpSpPr>
      <p:sp>
        <p:nvSpPr>
          <p:cNvPr id="2" name="Title 1"/>
          <p:cNvSpPr>
            <a:spLocks noGrp="1"/>
          </p:cNvSpPr>
          <p:nvPr>
            <p:ph type="title"/>
          </p:nvPr>
        </p:nvSpPr>
        <p:spPr>
          <a:xfrm>
            <a:off x="4389120" y="2395728"/>
            <a:ext cx="7013448" cy="1627632"/>
          </a:xfrm>
        </p:spPr>
        <p:txBody>
          <a:bodyPr lIns="0" tIns="0" rIns="0" bIns="0">
            <a:noAutofit/>
          </a:bodyPr>
          <a:lstStyle>
            <a:lvl1pPr algn="l">
              <a:lnSpc>
                <a:spcPct val="100000"/>
              </a:lnSpc>
              <a:defRPr sz="3300" b="1">
                <a:latin typeface="Arial" panose="020B0604020202020204" pitchFamily="34" charset="0"/>
                <a:cs typeface="Arial" panose="020B0604020202020204" pitchFamily="34" charset="0"/>
              </a:defRPr>
            </a:lvl1pPr>
          </a:lstStyle>
          <a:p>
            <a:r>
              <a:rPr lang="en-US"/>
              <a:t>Click to edit Master title style</a:t>
            </a:r>
            <a:endParaRPr lang="en-US" dirty="0"/>
          </a:p>
        </p:txBody>
      </p:sp>
      <p:sp>
        <p:nvSpPr>
          <p:cNvPr id="57" name="Text Placeholder 54">
            <a:extLst>
              <a:ext uri="{FF2B5EF4-FFF2-40B4-BE49-F238E27FC236}">
                <a16:creationId xmlns:a16="http://schemas.microsoft.com/office/drawing/2014/main" id="{A493C80D-2813-9E70-8901-D4B9EA4DD7EA}"/>
              </a:ext>
            </a:extLst>
          </p:cNvPr>
          <p:cNvSpPr>
            <a:spLocks noGrp="1"/>
          </p:cNvSpPr>
          <p:nvPr>
            <p:ph type="body" sz="quarter" idx="15" hasCustomPrompt="1"/>
          </p:nvPr>
        </p:nvSpPr>
        <p:spPr>
          <a:xfrm>
            <a:off x="3611880" y="1984248"/>
            <a:ext cx="768096" cy="1627632"/>
          </a:xfrm>
        </p:spPr>
        <p:txBody>
          <a:bodyPr lIns="91440" tIns="45720" rIns="91440" bIns="54864">
            <a:noAutofit/>
          </a:bodyPr>
          <a:lstStyle>
            <a:lvl1pPr marL="0" indent="0">
              <a:buNone/>
              <a:defRPr sz="10000" b="1"/>
            </a:lvl1pPr>
          </a:lstStyle>
          <a:p>
            <a:pPr lvl="0"/>
            <a:r>
              <a:rPr lang="en-US" dirty="0"/>
              <a:t>“</a:t>
            </a:r>
          </a:p>
        </p:txBody>
      </p:sp>
      <p:sp>
        <p:nvSpPr>
          <p:cNvPr id="55" name="Text Placeholder 54">
            <a:extLst>
              <a:ext uri="{FF2B5EF4-FFF2-40B4-BE49-F238E27FC236}">
                <a16:creationId xmlns:a16="http://schemas.microsoft.com/office/drawing/2014/main" id="{A2733C45-7C53-2BC5-3F62-D069650A79C9}"/>
              </a:ext>
            </a:extLst>
          </p:cNvPr>
          <p:cNvSpPr>
            <a:spLocks noGrp="1"/>
          </p:cNvSpPr>
          <p:nvPr>
            <p:ph type="body" sz="quarter" idx="13"/>
          </p:nvPr>
        </p:nvSpPr>
        <p:spPr>
          <a:xfrm>
            <a:off x="4389120" y="4308475"/>
            <a:ext cx="3932238" cy="588963"/>
          </a:xfrm>
        </p:spPr>
        <p:txBody>
          <a:bodyPr lIns="0" tIns="0" rIns="0" bIns="0">
            <a:noAutofit/>
          </a:bodyPr>
          <a:lstStyle>
            <a:lvl1pPr marL="0" indent="0">
              <a:buNone/>
              <a:defRPr sz="2400"/>
            </a:lvl1pPr>
          </a:lstStyle>
          <a:p>
            <a:pPr lvl="0"/>
            <a:r>
              <a:rPr lang="en-US"/>
              <a:t>Click to edit Master text styles</a:t>
            </a:r>
          </a:p>
        </p:txBody>
      </p:sp>
      <p:sp>
        <p:nvSpPr>
          <p:cNvPr id="56" name="Text Placeholder 54">
            <a:extLst>
              <a:ext uri="{FF2B5EF4-FFF2-40B4-BE49-F238E27FC236}">
                <a16:creationId xmlns:a16="http://schemas.microsoft.com/office/drawing/2014/main" id="{B1D62231-87CB-21EC-CF8C-46276AD1F951}"/>
              </a:ext>
            </a:extLst>
          </p:cNvPr>
          <p:cNvSpPr>
            <a:spLocks noGrp="1"/>
          </p:cNvSpPr>
          <p:nvPr>
            <p:ph type="body" sz="quarter" idx="14" hasCustomPrompt="1"/>
          </p:nvPr>
        </p:nvSpPr>
        <p:spPr>
          <a:xfrm>
            <a:off x="9500616" y="3209544"/>
            <a:ext cx="768096" cy="1627632"/>
          </a:xfrm>
        </p:spPr>
        <p:txBody>
          <a:bodyPr lIns="91440" tIns="45720" rIns="91440" bIns="54864">
            <a:noAutofit/>
          </a:bodyPr>
          <a:lstStyle>
            <a:lvl1pPr marL="0" indent="0">
              <a:buNone/>
              <a:defRPr sz="10000" b="1"/>
            </a:lvl1pPr>
          </a:lstStyle>
          <a:p>
            <a:pPr lvl="0"/>
            <a:r>
              <a:rPr lang="en-US" dirty="0"/>
              <a:t>”</a:t>
            </a:r>
          </a:p>
        </p:txBody>
      </p:sp>
      <p:sp>
        <p:nvSpPr>
          <p:cNvPr id="32" name="Image 1" descr="preencoded.png">
            <a:extLst>
              <a:ext uri="{FF2B5EF4-FFF2-40B4-BE49-F238E27FC236}">
                <a16:creationId xmlns:a16="http://schemas.microsoft.com/office/drawing/2014/main" id="{2A3EC91E-4089-D366-06D3-3E66F93DFAF3}"/>
              </a:ext>
            </a:extLst>
          </p:cNvPr>
          <p:cNvSpPr/>
          <p:nvPr/>
        </p:nvSpPr>
        <p:spPr>
          <a:xfrm>
            <a:off x="-7117" y="0"/>
            <a:ext cx="2550985" cy="6858000"/>
          </a:xfrm>
          <a:custGeom>
            <a:avLst/>
            <a:gdLst>
              <a:gd name="connsiteX0" fmla="*/ 2550985 w 2550985"/>
              <a:gd name="connsiteY0" fmla="*/ 0 h 6858000"/>
              <a:gd name="connsiteX1" fmla="*/ 0 w 2550985"/>
              <a:gd name="connsiteY1" fmla="*/ 0 h 6858000"/>
              <a:gd name="connsiteX2" fmla="*/ 0 w 2550985"/>
              <a:gd name="connsiteY2" fmla="*/ 6858000 h 6858000"/>
              <a:gd name="connsiteX3" fmla="*/ 2550985 w 2550985"/>
              <a:gd name="connsiteY3" fmla="*/ 6858000 h 6858000"/>
              <a:gd name="connsiteX4" fmla="*/ 2550985 w 2550985"/>
              <a:gd name="connsiteY4" fmla="*/ 0 h 685800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50985" h="6858000">
                <a:moveTo>
                  <a:pt x="2550985" y="0"/>
                </a:moveTo>
                <a:lnTo>
                  <a:pt x="0" y="0"/>
                </a:lnTo>
                <a:lnTo>
                  <a:pt x="0" y="6858000"/>
                </a:lnTo>
                <a:lnTo>
                  <a:pt x="2550985" y="6858000"/>
                </a:lnTo>
                <a:lnTo>
                  <a:pt x="2550985" y="0"/>
                </a:lnTo>
                <a:close/>
              </a:path>
            </a:pathLst>
          </a:custGeom>
          <a:solidFill>
            <a:schemeClr val="accent4"/>
          </a:solidFill>
          <a:ln w="7045" cap="flat">
            <a:noFill/>
            <a:prstDash val="solid"/>
            <a:miter/>
          </a:ln>
        </p:spPr>
        <p:txBody>
          <a:bodyPr rtlCol="0" anchor="ctr">
            <a:noAutofit/>
          </a:bodyPr>
          <a:lstStyle/>
          <a:p>
            <a:endParaRPr lang="en-US" dirty="0"/>
          </a:p>
        </p:txBody>
      </p:sp>
      <p:sp>
        <p:nvSpPr>
          <p:cNvPr id="53" name="Freeform: Shape 52">
            <a:extLst>
              <a:ext uri="{FF2B5EF4-FFF2-40B4-BE49-F238E27FC236}">
                <a16:creationId xmlns:a16="http://schemas.microsoft.com/office/drawing/2014/main" id="{70F595E1-C910-3710-90E9-AF5FFCE05861}"/>
              </a:ext>
            </a:extLst>
          </p:cNvPr>
          <p:cNvSpPr/>
          <p:nvPr userDrawn="1"/>
        </p:nvSpPr>
        <p:spPr>
          <a:xfrm>
            <a:off x="-9415" y="0"/>
            <a:ext cx="2548591" cy="2555628"/>
          </a:xfrm>
          <a:custGeom>
            <a:avLst/>
            <a:gdLst>
              <a:gd name="connsiteX0" fmla="*/ 138643 w 2548591"/>
              <a:gd name="connsiteY0" fmla="*/ 1 h 2555628"/>
              <a:gd name="connsiteX1" fmla="*/ 163874 w 2548591"/>
              <a:gd name="connsiteY1" fmla="*/ 1 h 2555628"/>
              <a:gd name="connsiteX2" fmla="*/ 2548463 w 2548591"/>
              <a:gd name="connsiteY2" fmla="*/ 2391168 h 2555628"/>
              <a:gd name="connsiteX3" fmla="*/ 2548463 w 2548591"/>
              <a:gd name="connsiteY3" fmla="*/ 2416472 h 2555628"/>
              <a:gd name="connsiteX4" fmla="*/ 2548590 w 2548591"/>
              <a:gd name="connsiteY4" fmla="*/ 2416600 h 2555628"/>
              <a:gd name="connsiteX5" fmla="*/ 138643 w 2548591"/>
              <a:gd name="connsiteY5" fmla="*/ 1 h 2555628"/>
              <a:gd name="connsiteX6" fmla="*/ 0 w 2548591"/>
              <a:gd name="connsiteY6" fmla="*/ 1 h 2555628"/>
              <a:gd name="connsiteX7" fmla="*/ 25231 w 2548591"/>
              <a:gd name="connsiteY7" fmla="*/ 1 h 2555628"/>
              <a:gd name="connsiteX8" fmla="*/ 2548591 w 2548591"/>
              <a:gd name="connsiteY8" fmla="*/ 2530324 h 2555628"/>
              <a:gd name="connsiteX9" fmla="*/ 2548591 w 2548591"/>
              <a:gd name="connsiteY9" fmla="*/ 2555628 h 2555628"/>
              <a:gd name="connsiteX10" fmla="*/ 0 w 2548591"/>
              <a:gd name="connsiteY10" fmla="*/ 1 h 2555628"/>
              <a:gd name="connsiteX11" fmla="*/ 277411 w 2548591"/>
              <a:gd name="connsiteY11" fmla="*/ 1 h 2555628"/>
              <a:gd name="connsiteX12" fmla="*/ 302642 w 2548591"/>
              <a:gd name="connsiteY12" fmla="*/ 1 h 2555628"/>
              <a:gd name="connsiteX13" fmla="*/ 2548582 w 2548591"/>
              <a:gd name="connsiteY13" fmla="*/ 2252147 h 2555628"/>
              <a:gd name="connsiteX14" fmla="*/ 2548582 w 2548591"/>
              <a:gd name="connsiteY14" fmla="*/ 2277444 h 2555628"/>
              <a:gd name="connsiteX15" fmla="*/ 277411 w 2548591"/>
              <a:gd name="connsiteY15" fmla="*/ 1 h 2555628"/>
              <a:gd name="connsiteX16" fmla="*/ 416054 w 2548591"/>
              <a:gd name="connsiteY16" fmla="*/ 1 h 2555628"/>
              <a:gd name="connsiteX17" fmla="*/ 441285 w 2548591"/>
              <a:gd name="connsiteY17" fmla="*/ 1 h 2555628"/>
              <a:gd name="connsiteX18" fmla="*/ 2548589 w 2548591"/>
              <a:gd name="connsiteY18" fmla="*/ 2113119 h 2555628"/>
              <a:gd name="connsiteX19" fmla="*/ 2548589 w 2548591"/>
              <a:gd name="connsiteY19" fmla="*/ 2138423 h 2555628"/>
              <a:gd name="connsiteX20" fmla="*/ 416054 w 2548591"/>
              <a:gd name="connsiteY20" fmla="*/ 1 h 2555628"/>
              <a:gd name="connsiteX21" fmla="*/ 554698 w 2548591"/>
              <a:gd name="connsiteY21" fmla="*/ 1 h 2555628"/>
              <a:gd name="connsiteX22" fmla="*/ 579930 w 2548591"/>
              <a:gd name="connsiteY22" fmla="*/ 1 h 2555628"/>
              <a:gd name="connsiteX23" fmla="*/ 2548462 w 2548591"/>
              <a:gd name="connsiteY23" fmla="*/ 1973963 h 2555628"/>
              <a:gd name="connsiteX24" fmla="*/ 2548462 w 2548591"/>
              <a:gd name="connsiteY24" fmla="*/ 1999267 h 2555628"/>
              <a:gd name="connsiteX25" fmla="*/ 2548589 w 2548591"/>
              <a:gd name="connsiteY25" fmla="*/ 1999394 h 2555628"/>
              <a:gd name="connsiteX26" fmla="*/ 554698 w 2548591"/>
              <a:gd name="connsiteY26" fmla="*/ 1 h 2555628"/>
              <a:gd name="connsiteX27" fmla="*/ 693468 w 2548591"/>
              <a:gd name="connsiteY27" fmla="*/ 0 h 2555628"/>
              <a:gd name="connsiteX28" fmla="*/ 718701 w 2548591"/>
              <a:gd name="connsiteY28" fmla="*/ 0 h 2555628"/>
              <a:gd name="connsiteX29" fmla="*/ 2548583 w 2548591"/>
              <a:gd name="connsiteY29" fmla="*/ 1834942 h 2555628"/>
              <a:gd name="connsiteX30" fmla="*/ 2548583 w 2548591"/>
              <a:gd name="connsiteY30" fmla="*/ 1860239 h 2555628"/>
              <a:gd name="connsiteX31" fmla="*/ 693468 w 2548591"/>
              <a:gd name="connsiteY31" fmla="*/ 0 h 2555628"/>
              <a:gd name="connsiteX32" fmla="*/ 832112 w 2548591"/>
              <a:gd name="connsiteY32" fmla="*/ 0 h 2555628"/>
              <a:gd name="connsiteX33" fmla="*/ 857340 w 2548591"/>
              <a:gd name="connsiteY33" fmla="*/ 0 h 2555628"/>
              <a:gd name="connsiteX34" fmla="*/ 2548582 w 2548591"/>
              <a:gd name="connsiteY34" fmla="*/ 1695913 h 2555628"/>
              <a:gd name="connsiteX35" fmla="*/ 2548582 w 2548591"/>
              <a:gd name="connsiteY35" fmla="*/ 1721210 h 2555628"/>
              <a:gd name="connsiteX36" fmla="*/ 832112 w 2548591"/>
              <a:gd name="connsiteY36" fmla="*/ 0 h 2555628"/>
              <a:gd name="connsiteX37" fmla="*/ 970758 w 2548591"/>
              <a:gd name="connsiteY37" fmla="*/ 0 h 2555628"/>
              <a:gd name="connsiteX38" fmla="*/ 995986 w 2548591"/>
              <a:gd name="connsiteY38" fmla="*/ 0 h 2555628"/>
              <a:gd name="connsiteX39" fmla="*/ 2548463 w 2548591"/>
              <a:gd name="connsiteY39" fmla="*/ 1556758 h 2555628"/>
              <a:gd name="connsiteX40" fmla="*/ 2548463 w 2548591"/>
              <a:gd name="connsiteY40" fmla="*/ 1582062 h 2555628"/>
              <a:gd name="connsiteX41" fmla="*/ 2548590 w 2548591"/>
              <a:gd name="connsiteY41" fmla="*/ 1582189 h 2555628"/>
              <a:gd name="connsiteX42" fmla="*/ 970758 w 2548591"/>
              <a:gd name="connsiteY42" fmla="*/ 0 h 2555628"/>
              <a:gd name="connsiteX43" fmla="*/ 1109529 w 2548591"/>
              <a:gd name="connsiteY43" fmla="*/ 0 h 2555628"/>
              <a:gd name="connsiteX44" fmla="*/ 1134764 w 2548591"/>
              <a:gd name="connsiteY44" fmla="*/ 0 h 2555628"/>
              <a:gd name="connsiteX45" fmla="*/ 2548589 w 2548591"/>
              <a:gd name="connsiteY45" fmla="*/ 1417736 h 2555628"/>
              <a:gd name="connsiteX46" fmla="*/ 2548589 w 2548591"/>
              <a:gd name="connsiteY46" fmla="*/ 1443033 h 2555628"/>
              <a:gd name="connsiteX47" fmla="*/ 1109529 w 2548591"/>
              <a:gd name="connsiteY47" fmla="*/ 0 h 2555628"/>
              <a:gd name="connsiteX48" fmla="*/ 1248168 w 2548591"/>
              <a:gd name="connsiteY48" fmla="*/ 0 h 2555628"/>
              <a:gd name="connsiteX49" fmla="*/ 1273396 w 2548591"/>
              <a:gd name="connsiteY49" fmla="*/ 0 h 2555628"/>
              <a:gd name="connsiteX50" fmla="*/ 2548583 w 2548591"/>
              <a:gd name="connsiteY50" fmla="*/ 1278708 h 2555628"/>
              <a:gd name="connsiteX51" fmla="*/ 2548583 w 2548591"/>
              <a:gd name="connsiteY51" fmla="*/ 1304005 h 2555628"/>
              <a:gd name="connsiteX52" fmla="*/ 1248168 w 2548591"/>
              <a:gd name="connsiteY52" fmla="*/ 0 h 2555628"/>
              <a:gd name="connsiteX53" fmla="*/ 1386813 w 2548591"/>
              <a:gd name="connsiteY53" fmla="*/ 0 h 2555628"/>
              <a:gd name="connsiteX54" fmla="*/ 1412041 w 2548591"/>
              <a:gd name="connsiteY54" fmla="*/ 0 h 2555628"/>
              <a:gd name="connsiteX55" fmla="*/ 2548589 w 2548591"/>
              <a:gd name="connsiteY55" fmla="*/ 1139552 h 2555628"/>
              <a:gd name="connsiteX56" fmla="*/ 2548589 w 2548591"/>
              <a:gd name="connsiteY56" fmla="*/ 1164857 h 2555628"/>
              <a:gd name="connsiteX57" fmla="*/ 2548589 w 2548591"/>
              <a:gd name="connsiteY57" fmla="*/ 1164984 h 2555628"/>
              <a:gd name="connsiteX58" fmla="*/ 1386813 w 2548591"/>
              <a:gd name="connsiteY58" fmla="*/ 0 h 2555628"/>
              <a:gd name="connsiteX59" fmla="*/ 1525579 w 2548591"/>
              <a:gd name="connsiteY59" fmla="*/ 0 h 2555628"/>
              <a:gd name="connsiteX60" fmla="*/ 1550814 w 2548591"/>
              <a:gd name="connsiteY60" fmla="*/ 0 h 2555628"/>
              <a:gd name="connsiteX61" fmla="*/ 2548583 w 2548591"/>
              <a:gd name="connsiteY61" fmla="*/ 1000531 h 2555628"/>
              <a:gd name="connsiteX62" fmla="*/ 2548583 w 2548591"/>
              <a:gd name="connsiteY62" fmla="*/ 1025828 h 2555628"/>
              <a:gd name="connsiteX63" fmla="*/ 1525579 w 2548591"/>
              <a:gd name="connsiteY63" fmla="*/ 0 h 2555628"/>
              <a:gd name="connsiteX64" fmla="*/ 1664231 w 2548591"/>
              <a:gd name="connsiteY64" fmla="*/ 0 h 2555628"/>
              <a:gd name="connsiteX65" fmla="*/ 1689459 w 2548591"/>
              <a:gd name="connsiteY65" fmla="*/ 0 h 2555628"/>
              <a:gd name="connsiteX66" fmla="*/ 2548589 w 2548591"/>
              <a:gd name="connsiteY66" fmla="*/ 861503 h 2555628"/>
              <a:gd name="connsiteX67" fmla="*/ 2548589 w 2548591"/>
              <a:gd name="connsiteY67" fmla="*/ 886800 h 2555628"/>
              <a:gd name="connsiteX68" fmla="*/ 1664231 w 2548591"/>
              <a:gd name="connsiteY68" fmla="*/ 0 h 2555628"/>
              <a:gd name="connsiteX69" fmla="*/ 1802870 w 2548591"/>
              <a:gd name="connsiteY69" fmla="*/ 0 h 2555628"/>
              <a:gd name="connsiteX70" fmla="*/ 1828097 w 2548591"/>
              <a:gd name="connsiteY70" fmla="*/ 0 h 2555628"/>
              <a:gd name="connsiteX71" fmla="*/ 2548583 w 2548591"/>
              <a:gd name="connsiteY71" fmla="*/ 722347 h 2555628"/>
              <a:gd name="connsiteX72" fmla="*/ 2548583 w 2548591"/>
              <a:gd name="connsiteY72" fmla="*/ 747651 h 2555628"/>
              <a:gd name="connsiteX73" fmla="*/ 2548583 w 2548591"/>
              <a:gd name="connsiteY73" fmla="*/ 747778 h 2555628"/>
              <a:gd name="connsiteX74" fmla="*/ 1802870 w 2548591"/>
              <a:gd name="connsiteY74" fmla="*/ 0 h 2555628"/>
              <a:gd name="connsiteX75" fmla="*/ 1941642 w 2548591"/>
              <a:gd name="connsiteY75" fmla="*/ 0 h 2555628"/>
              <a:gd name="connsiteX76" fmla="*/ 1966877 w 2548591"/>
              <a:gd name="connsiteY76" fmla="*/ 0 h 2555628"/>
              <a:gd name="connsiteX77" fmla="*/ 2548589 w 2548591"/>
              <a:gd name="connsiteY77" fmla="*/ 583321 h 2555628"/>
              <a:gd name="connsiteX78" fmla="*/ 2548589 w 2548591"/>
              <a:gd name="connsiteY78" fmla="*/ 608622 h 2555628"/>
              <a:gd name="connsiteX79" fmla="*/ 1941642 w 2548591"/>
              <a:gd name="connsiteY79" fmla="*/ 0 h 2555628"/>
              <a:gd name="connsiteX80" fmla="*/ 2080281 w 2548591"/>
              <a:gd name="connsiteY80" fmla="*/ 0 h 2555628"/>
              <a:gd name="connsiteX81" fmla="*/ 2105508 w 2548591"/>
              <a:gd name="connsiteY81" fmla="*/ 0 h 2555628"/>
              <a:gd name="connsiteX82" fmla="*/ 2548582 w 2548591"/>
              <a:gd name="connsiteY82" fmla="*/ 444296 h 2555628"/>
              <a:gd name="connsiteX83" fmla="*/ 2548582 w 2548591"/>
              <a:gd name="connsiteY83" fmla="*/ 469597 h 2555628"/>
              <a:gd name="connsiteX84" fmla="*/ 2080281 w 2548591"/>
              <a:gd name="connsiteY84" fmla="*/ 0 h 2555628"/>
              <a:gd name="connsiteX85" fmla="*/ 2218926 w 2548591"/>
              <a:gd name="connsiteY85" fmla="*/ 0 h 2555628"/>
              <a:gd name="connsiteX86" fmla="*/ 2244153 w 2548591"/>
              <a:gd name="connsiteY86" fmla="*/ 0 h 2555628"/>
              <a:gd name="connsiteX87" fmla="*/ 2548582 w 2548591"/>
              <a:gd name="connsiteY87" fmla="*/ 305270 h 2555628"/>
              <a:gd name="connsiteX88" fmla="*/ 2548582 w 2548591"/>
              <a:gd name="connsiteY88" fmla="*/ 330570 h 2555628"/>
              <a:gd name="connsiteX89" fmla="*/ 2218926 w 2548591"/>
              <a:gd name="connsiteY89" fmla="*/ 0 h 2555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2548591" h="2555628">
                <a:moveTo>
                  <a:pt x="138643" y="1"/>
                </a:moveTo>
                <a:lnTo>
                  <a:pt x="163874" y="1"/>
                </a:lnTo>
                <a:cubicBezTo>
                  <a:pt x="163874" y="1318576"/>
                  <a:pt x="1233644" y="2391168"/>
                  <a:pt x="2548463" y="2391168"/>
                </a:cubicBezTo>
                <a:lnTo>
                  <a:pt x="2548463" y="2416472"/>
                </a:lnTo>
                <a:lnTo>
                  <a:pt x="2548590" y="2416600"/>
                </a:lnTo>
                <a:cubicBezTo>
                  <a:pt x="1219755" y="2416600"/>
                  <a:pt x="138643" y="1332503"/>
                  <a:pt x="138643" y="1"/>
                </a:cubicBezTo>
                <a:close/>
                <a:moveTo>
                  <a:pt x="0" y="1"/>
                </a:moveTo>
                <a:lnTo>
                  <a:pt x="25231" y="1"/>
                </a:lnTo>
                <a:cubicBezTo>
                  <a:pt x="25231" y="1395244"/>
                  <a:pt x="1157188" y="2530324"/>
                  <a:pt x="2548591" y="2530324"/>
                </a:cubicBezTo>
                <a:lnTo>
                  <a:pt x="2548591" y="2555628"/>
                </a:lnTo>
                <a:cubicBezTo>
                  <a:pt x="1143299" y="2555628"/>
                  <a:pt x="0" y="1409172"/>
                  <a:pt x="0" y="1"/>
                </a:cubicBezTo>
                <a:close/>
                <a:moveTo>
                  <a:pt x="277411" y="1"/>
                </a:moveTo>
                <a:lnTo>
                  <a:pt x="302642" y="1"/>
                </a:lnTo>
                <a:cubicBezTo>
                  <a:pt x="302642" y="1241907"/>
                  <a:pt x="1310229" y="2252147"/>
                  <a:pt x="2548582" y="2252147"/>
                </a:cubicBezTo>
                <a:lnTo>
                  <a:pt x="2548582" y="2277444"/>
                </a:lnTo>
                <a:cubicBezTo>
                  <a:pt x="1296205" y="2277444"/>
                  <a:pt x="277411" y="1255835"/>
                  <a:pt x="277411" y="1"/>
                </a:cubicBezTo>
                <a:close/>
                <a:moveTo>
                  <a:pt x="416054" y="1"/>
                </a:moveTo>
                <a:lnTo>
                  <a:pt x="441285" y="1"/>
                </a:lnTo>
                <a:cubicBezTo>
                  <a:pt x="441285" y="1165111"/>
                  <a:pt x="1386559" y="2113119"/>
                  <a:pt x="2548589" y="2113119"/>
                </a:cubicBezTo>
                <a:lnTo>
                  <a:pt x="2548589" y="2138423"/>
                </a:lnTo>
                <a:cubicBezTo>
                  <a:pt x="1372670" y="2138423"/>
                  <a:pt x="416054" y="1179166"/>
                  <a:pt x="416054" y="1"/>
                </a:cubicBezTo>
                <a:close/>
                <a:moveTo>
                  <a:pt x="554698" y="1"/>
                </a:moveTo>
                <a:lnTo>
                  <a:pt x="579930" y="1"/>
                </a:lnTo>
                <a:cubicBezTo>
                  <a:pt x="579930" y="1088442"/>
                  <a:pt x="1463017" y="1973963"/>
                  <a:pt x="2548462" y="1973963"/>
                </a:cubicBezTo>
                <a:lnTo>
                  <a:pt x="2548462" y="1999267"/>
                </a:lnTo>
                <a:lnTo>
                  <a:pt x="2548589" y="1999394"/>
                </a:lnTo>
                <a:cubicBezTo>
                  <a:pt x="1449127" y="1999394"/>
                  <a:pt x="554698" y="1102497"/>
                  <a:pt x="554698" y="1"/>
                </a:cubicBezTo>
                <a:close/>
                <a:moveTo>
                  <a:pt x="693468" y="0"/>
                </a:moveTo>
                <a:lnTo>
                  <a:pt x="718701" y="0"/>
                </a:lnTo>
                <a:cubicBezTo>
                  <a:pt x="718701" y="1011773"/>
                  <a:pt x="1539602" y="1834942"/>
                  <a:pt x="2548583" y="1834942"/>
                </a:cubicBezTo>
                <a:lnTo>
                  <a:pt x="2548583" y="1860239"/>
                </a:lnTo>
                <a:cubicBezTo>
                  <a:pt x="1525706" y="1860239"/>
                  <a:pt x="693468" y="1025701"/>
                  <a:pt x="693468" y="0"/>
                </a:cubicBezTo>
                <a:close/>
                <a:moveTo>
                  <a:pt x="832112" y="0"/>
                </a:moveTo>
                <a:lnTo>
                  <a:pt x="857340" y="0"/>
                </a:lnTo>
                <a:cubicBezTo>
                  <a:pt x="857340" y="935105"/>
                  <a:pt x="1616059" y="1695913"/>
                  <a:pt x="2548582" y="1695913"/>
                </a:cubicBezTo>
                <a:lnTo>
                  <a:pt x="2548582" y="1721210"/>
                </a:lnTo>
                <a:cubicBezTo>
                  <a:pt x="1602170" y="1721210"/>
                  <a:pt x="832112" y="949032"/>
                  <a:pt x="832112" y="0"/>
                </a:cubicBezTo>
                <a:close/>
                <a:moveTo>
                  <a:pt x="970758" y="0"/>
                </a:moveTo>
                <a:lnTo>
                  <a:pt x="995986" y="0"/>
                </a:lnTo>
                <a:cubicBezTo>
                  <a:pt x="995986" y="858436"/>
                  <a:pt x="1692391" y="1556758"/>
                  <a:pt x="2548463" y="1556758"/>
                </a:cubicBezTo>
                <a:lnTo>
                  <a:pt x="2548463" y="1582062"/>
                </a:lnTo>
                <a:lnTo>
                  <a:pt x="2548590" y="1582189"/>
                </a:lnTo>
                <a:cubicBezTo>
                  <a:pt x="1678628" y="1582189"/>
                  <a:pt x="970758" y="872491"/>
                  <a:pt x="970758" y="0"/>
                </a:cubicBezTo>
                <a:close/>
                <a:moveTo>
                  <a:pt x="1109529" y="0"/>
                </a:moveTo>
                <a:lnTo>
                  <a:pt x="1134764" y="0"/>
                </a:lnTo>
                <a:cubicBezTo>
                  <a:pt x="1134764" y="781767"/>
                  <a:pt x="1768975" y="1417736"/>
                  <a:pt x="2548589" y="1417736"/>
                </a:cubicBezTo>
                <a:lnTo>
                  <a:pt x="2548589" y="1443033"/>
                </a:lnTo>
                <a:cubicBezTo>
                  <a:pt x="1755086" y="1443033"/>
                  <a:pt x="1109529" y="795695"/>
                  <a:pt x="1109529" y="0"/>
                </a:cubicBezTo>
                <a:close/>
                <a:moveTo>
                  <a:pt x="1248168" y="0"/>
                </a:moveTo>
                <a:lnTo>
                  <a:pt x="1273396" y="0"/>
                </a:lnTo>
                <a:cubicBezTo>
                  <a:pt x="1273396" y="705097"/>
                  <a:pt x="1845433" y="1278708"/>
                  <a:pt x="2548583" y="1278708"/>
                </a:cubicBezTo>
                <a:lnTo>
                  <a:pt x="2548583" y="1304005"/>
                </a:lnTo>
                <a:cubicBezTo>
                  <a:pt x="1831537" y="1304005"/>
                  <a:pt x="1248168" y="719026"/>
                  <a:pt x="1248168" y="0"/>
                </a:cubicBezTo>
                <a:close/>
                <a:moveTo>
                  <a:pt x="1386813" y="0"/>
                </a:moveTo>
                <a:lnTo>
                  <a:pt x="1412041" y="0"/>
                </a:lnTo>
                <a:cubicBezTo>
                  <a:pt x="1412041" y="628428"/>
                  <a:pt x="1921890" y="1139552"/>
                  <a:pt x="2548589" y="1139552"/>
                </a:cubicBezTo>
                <a:lnTo>
                  <a:pt x="2548589" y="1164857"/>
                </a:lnTo>
                <a:lnTo>
                  <a:pt x="2548589" y="1164984"/>
                </a:lnTo>
                <a:cubicBezTo>
                  <a:pt x="1908001" y="1164984"/>
                  <a:pt x="1386813" y="642356"/>
                  <a:pt x="1386813" y="0"/>
                </a:cubicBezTo>
                <a:close/>
                <a:moveTo>
                  <a:pt x="1525579" y="0"/>
                </a:moveTo>
                <a:lnTo>
                  <a:pt x="1550814" y="0"/>
                </a:lnTo>
                <a:cubicBezTo>
                  <a:pt x="1550814" y="551759"/>
                  <a:pt x="1998468" y="1000531"/>
                  <a:pt x="2548583" y="1000531"/>
                </a:cubicBezTo>
                <a:lnTo>
                  <a:pt x="2548583" y="1025828"/>
                </a:lnTo>
                <a:cubicBezTo>
                  <a:pt x="1984452" y="1025828"/>
                  <a:pt x="1525579" y="565560"/>
                  <a:pt x="1525579" y="0"/>
                </a:cubicBezTo>
                <a:close/>
                <a:moveTo>
                  <a:pt x="1664231" y="0"/>
                </a:moveTo>
                <a:lnTo>
                  <a:pt x="1689459" y="0"/>
                </a:lnTo>
                <a:cubicBezTo>
                  <a:pt x="1689459" y="474963"/>
                  <a:pt x="2074805" y="861503"/>
                  <a:pt x="2548589" y="861503"/>
                </a:cubicBezTo>
                <a:lnTo>
                  <a:pt x="2548589" y="886800"/>
                </a:lnTo>
                <a:cubicBezTo>
                  <a:pt x="2060916" y="886800"/>
                  <a:pt x="1664231" y="489019"/>
                  <a:pt x="1664231" y="0"/>
                </a:cubicBezTo>
                <a:close/>
                <a:moveTo>
                  <a:pt x="1802870" y="0"/>
                </a:moveTo>
                <a:lnTo>
                  <a:pt x="1828097" y="0"/>
                </a:lnTo>
                <a:cubicBezTo>
                  <a:pt x="1828097" y="398295"/>
                  <a:pt x="2151263" y="722347"/>
                  <a:pt x="2548583" y="722347"/>
                </a:cubicBezTo>
                <a:lnTo>
                  <a:pt x="2548583" y="747651"/>
                </a:lnTo>
                <a:lnTo>
                  <a:pt x="2548583" y="747778"/>
                </a:lnTo>
                <a:cubicBezTo>
                  <a:pt x="2137367" y="747778"/>
                  <a:pt x="1802870" y="412350"/>
                  <a:pt x="1802870" y="0"/>
                </a:cubicBezTo>
                <a:close/>
                <a:moveTo>
                  <a:pt x="1941642" y="0"/>
                </a:moveTo>
                <a:lnTo>
                  <a:pt x="1966877" y="0"/>
                </a:lnTo>
                <a:cubicBezTo>
                  <a:pt x="1966877" y="321626"/>
                  <a:pt x="2227847" y="583321"/>
                  <a:pt x="2548589" y="583321"/>
                </a:cubicBezTo>
                <a:lnTo>
                  <a:pt x="2548589" y="608622"/>
                </a:lnTo>
                <a:cubicBezTo>
                  <a:pt x="2213831" y="608622"/>
                  <a:pt x="1941642" y="335553"/>
                  <a:pt x="1941642" y="0"/>
                </a:cubicBezTo>
                <a:close/>
                <a:moveTo>
                  <a:pt x="2080281" y="0"/>
                </a:moveTo>
                <a:lnTo>
                  <a:pt x="2105508" y="0"/>
                </a:lnTo>
                <a:cubicBezTo>
                  <a:pt x="2105508" y="244957"/>
                  <a:pt x="2304298" y="444296"/>
                  <a:pt x="2548582" y="444296"/>
                </a:cubicBezTo>
                <a:lnTo>
                  <a:pt x="2548582" y="469597"/>
                </a:lnTo>
                <a:cubicBezTo>
                  <a:pt x="2290409" y="469597"/>
                  <a:pt x="2080281" y="258885"/>
                  <a:pt x="2080281" y="0"/>
                </a:cubicBezTo>
                <a:close/>
                <a:moveTo>
                  <a:pt x="2218926" y="0"/>
                </a:moveTo>
                <a:lnTo>
                  <a:pt x="2244153" y="0"/>
                </a:lnTo>
                <a:cubicBezTo>
                  <a:pt x="2244153" y="168288"/>
                  <a:pt x="2380629" y="305270"/>
                  <a:pt x="2548582" y="305270"/>
                </a:cubicBezTo>
                <a:lnTo>
                  <a:pt x="2548582" y="330570"/>
                </a:lnTo>
                <a:cubicBezTo>
                  <a:pt x="2366866" y="330570"/>
                  <a:pt x="2218926" y="182344"/>
                  <a:pt x="2218926" y="0"/>
                </a:cubicBezTo>
                <a:close/>
              </a:path>
            </a:pathLst>
          </a:custGeom>
          <a:solidFill>
            <a:schemeClr val="bg1"/>
          </a:solidFill>
          <a:ln w="7032" cap="flat">
            <a:noFill/>
            <a:prstDash val="solid"/>
            <a:miter/>
          </a:ln>
        </p:spPr>
        <p:txBody>
          <a:bodyPr rtlCol="0" anchor="ctr">
            <a:noAutofit/>
          </a:bodyPr>
          <a:lstStyle/>
          <a:p>
            <a:endParaRPr lang="en-US" dirty="0"/>
          </a:p>
        </p:txBody>
      </p:sp>
      <p:sp>
        <p:nvSpPr>
          <p:cNvPr id="33" name="Image 4" descr="preencoded.png">
            <a:extLst>
              <a:ext uri="{FF2B5EF4-FFF2-40B4-BE49-F238E27FC236}">
                <a16:creationId xmlns:a16="http://schemas.microsoft.com/office/drawing/2014/main" id="{EC46DC71-C12A-96C8-3FE2-AA95AB58B349}"/>
              </a:ext>
            </a:extLst>
          </p:cNvPr>
          <p:cNvSpPr/>
          <p:nvPr/>
        </p:nvSpPr>
        <p:spPr>
          <a:xfrm>
            <a:off x="2543868" y="0"/>
            <a:ext cx="2560340" cy="2560340"/>
          </a:xfrm>
          <a:custGeom>
            <a:avLst/>
            <a:gdLst>
              <a:gd name="connsiteX0" fmla="*/ 0 w 2560340"/>
              <a:gd name="connsiteY0" fmla="*/ 2560340 h 2560340"/>
              <a:gd name="connsiteX1" fmla="*/ 2560340 w 2560340"/>
              <a:gd name="connsiteY1" fmla="*/ 0 h 2560340"/>
              <a:gd name="connsiteX2" fmla="*/ 0 w 2560340"/>
              <a:gd name="connsiteY2" fmla="*/ 0 h 2560340"/>
              <a:gd name="connsiteX3" fmla="*/ 0 w 2560340"/>
              <a:gd name="connsiteY3" fmla="*/ 2560340 h 2560340"/>
            </a:gdLst>
            <a:ahLst/>
            <a:cxnLst>
              <a:cxn ang="0">
                <a:pos x="connsiteX0" y="connsiteY0"/>
              </a:cxn>
              <a:cxn ang="0">
                <a:pos x="connsiteX1" y="connsiteY1"/>
              </a:cxn>
              <a:cxn ang="0">
                <a:pos x="connsiteX2" y="connsiteY2"/>
              </a:cxn>
              <a:cxn ang="0">
                <a:pos x="connsiteX3" y="connsiteY3"/>
              </a:cxn>
            </a:cxnLst>
            <a:rect l="l" t="t" r="r" b="b"/>
            <a:pathLst>
              <a:path w="2560340" h="2560340">
                <a:moveTo>
                  <a:pt x="0" y="2560340"/>
                </a:moveTo>
                <a:cubicBezTo>
                  <a:pt x="1414079" y="2560340"/>
                  <a:pt x="2560340" y="1414079"/>
                  <a:pt x="2560340" y="0"/>
                </a:cubicBezTo>
                <a:lnTo>
                  <a:pt x="0" y="0"/>
                </a:lnTo>
                <a:lnTo>
                  <a:pt x="0" y="2560340"/>
                </a:lnTo>
                <a:close/>
              </a:path>
            </a:pathLst>
          </a:custGeom>
          <a:solidFill>
            <a:schemeClr val="accent3"/>
          </a:solidFill>
          <a:ln w="7052" cap="flat">
            <a:noFill/>
            <a:prstDash val="solid"/>
            <a:miter/>
          </a:ln>
        </p:spPr>
        <p:txBody>
          <a:bodyPr rtlCol="0" anchor="ctr">
            <a:noAutofit/>
          </a:bodyPr>
          <a:lstStyle/>
          <a:p>
            <a:endParaRPr lang="en-US" dirty="0"/>
          </a:p>
        </p:txBody>
      </p:sp>
      <p:sp>
        <p:nvSpPr>
          <p:cNvPr id="29" name="Freeform 70">
            <a:extLst>
              <a:ext uri="{FF2B5EF4-FFF2-40B4-BE49-F238E27FC236}">
                <a16:creationId xmlns:a16="http://schemas.microsoft.com/office/drawing/2014/main" id="{AA39EF58-54F1-4AC9-1D83-2E7DEEAAEA6A}"/>
              </a:ext>
            </a:extLst>
          </p:cNvPr>
          <p:cNvSpPr>
            <a:spLocks/>
          </p:cNvSpPr>
          <p:nvPr userDrawn="1"/>
        </p:nvSpPr>
        <p:spPr bwMode="auto">
          <a:xfrm flipH="1">
            <a:off x="2535251"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2"/>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31" name="Freeform 70">
            <a:extLst>
              <a:ext uri="{FF2B5EF4-FFF2-40B4-BE49-F238E27FC236}">
                <a16:creationId xmlns:a16="http://schemas.microsoft.com/office/drawing/2014/main" id="{0C320934-59CC-4123-C7C1-FEEE89F3045F}"/>
              </a:ext>
            </a:extLst>
          </p:cNvPr>
          <p:cNvSpPr>
            <a:spLocks/>
          </p:cNvSpPr>
          <p:nvPr userDrawn="1"/>
        </p:nvSpPr>
        <p:spPr bwMode="auto">
          <a:xfrm flipH="1">
            <a:off x="-10617" y="4308466"/>
            <a:ext cx="2550984" cy="2560441"/>
          </a:xfrm>
          <a:custGeom>
            <a:avLst/>
            <a:gdLst>
              <a:gd name="T0" fmla="*/ 0 w 1079"/>
              <a:gd name="T1" fmla="*/ 1083 h 1083"/>
              <a:gd name="T2" fmla="*/ 1079 w 1079"/>
              <a:gd name="T3" fmla="*/ 1083 h 1083"/>
              <a:gd name="T4" fmla="*/ 1079 w 1079"/>
              <a:gd name="T5" fmla="*/ 0 h 1083"/>
              <a:gd name="T6" fmla="*/ 0 w 1079"/>
              <a:gd name="T7" fmla="*/ 1083 h 1083"/>
            </a:gdLst>
            <a:ahLst/>
            <a:cxnLst>
              <a:cxn ang="0">
                <a:pos x="T0" y="T1"/>
              </a:cxn>
              <a:cxn ang="0">
                <a:pos x="T2" y="T3"/>
              </a:cxn>
              <a:cxn ang="0">
                <a:pos x="T4" y="T5"/>
              </a:cxn>
              <a:cxn ang="0">
                <a:pos x="T6" y="T7"/>
              </a:cxn>
            </a:cxnLst>
            <a:rect l="0" t="0" r="r" b="b"/>
            <a:pathLst>
              <a:path w="1079" h="1083">
                <a:moveTo>
                  <a:pt x="0" y="1083"/>
                </a:moveTo>
                <a:lnTo>
                  <a:pt x="1079" y="1083"/>
                </a:lnTo>
                <a:lnTo>
                  <a:pt x="1079" y="0"/>
                </a:lnTo>
                <a:lnTo>
                  <a:pt x="0" y="1083"/>
                </a:lnTo>
                <a:close/>
              </a:path>
            </a:pathLst>
          </a:custGeom>
          <a:solidFill>
            <a:schemeClr val="accent1"/>
          </a:solidFill>
          <a:ln>
            <a:noFill/>
          </a:ln>
        </p:spPr>
        <p:txBody>
          <a:bodyPr vert="horz" wrap="square" lIns="91440" tIns="45720" rIns="91440" bIns="45720" numCol="1" anchor="t" anchorCtr="0" compatLnSpc="1">
            <a:prstTxWarp prst="textNoShape">
              <a:avLst/>
            </a:prstTxWarp>
            <a:noAutofit/>
          </a:bodyPr>
          <a:lstStyle/>
          <a:p>
            <a:endParaRPr lang="en-US" dirty="0"/>
          </a:p>
        </p:txBody>
      </p:sp>
      <p:sp>
        <p:nvSpPr>
          <p:cNvPr id="6" name="Slide Number Placeholder 5"/>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052790715"/>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Team x4">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FCC43996-DAC9-130F-CB05-4A8A90381D37}"/>
              </a:ext>
            </a:extLst>
          </p:cNvPr>
          <p:cNvSpPr/>
          <p:nvPr userDrawn="1"/>
        </p:nvSpPr>
        <p:spPr>
          <a:xfrm>
            <a:off x="-24064" y="3390900"/>
            <a:ext cx="12216063" cy="3467100"/>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en-US" sz="450" dirty="0"/>
          </a:p>
        </p:txBody>
      </p:sp>
      <p:sp>
        <p:nvSpPr>
          <p:cNvPr id="2" name="Title 1">
            <a:extLst>
              <a:ext uri="{FF2B5EF4-FFF2-40B4-BE49-F238E27FC236}">
                <a16:creationId xmlns:a16="http://schemas.microsoft.com/office/drawing/2014/main" id="{EA04E8AF-9DFE-7077-DB36-941F6490BAD8}"/>
              </a:ext>
            </a:extLst>
          </p:cNvPr>
          <p:cNvSpPr>
            <a:spLocks noGrp="1"/>
          </p:cNvSpPr>
          <p:nvPr>
            <p:ph type="title"/>
          </p:nvPr>
        </p:nvSpPr>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43B58B80-D2DB-A0A1-0362-1157E9087574}"/>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17" name="Picture Placeholder 16">
            <a:extLst>
              <a:ext uri="{FF2B5EF4-FFF2-40B4-BE49-F238E27FC236}">
                <a16:creationId xmlns:a16="http://schemas.microsoft.com/office/drawing/2014/main" id="{6AAAFB85-16C0-836A-1D0D-E65277CC341D}"/>
              </a:ext>
            </a:extLst>
          </p:cNvPr>
          <p:cNvSpPr>
            <a:spLocks noGrp="1"/>
          </p:cNvSpPr>
          <p:nvPr>
            <p:ph type="pic" sz="quarter" idx="13"/>
          </p:nvPr>
        </p:nvSpPr>
        <p:spPr>
          <a:xfrm>
            <a:off x="758905" y="2392023"/>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9" name="Text Placeholder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758905" y="4989515"/>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1" name="Text Placeholder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916885" y="5599755"/>
            <a:ext cx="2283472" cy="365125"/>
          </a:xfrm>
        </p:spPr>
        <p:txBody>
          <a:bodyPr anchor="ctr">
            <a:noAutofit/>
          </a:bodyPr>
          <a:lstStyle>
            <a:lvl1pPr marL="0" indent="0" algn="ctr">
              <a:buNone/>
              <a:defRPr sz="1400"/>
            </a:lvl1pPr>
          </a:lstStyle>
          <a:p>
            <a:pPr lvl="0"/>
            <a:r>
              <a:rPr lang="en-US" dirty="0"/>
              <a:t>Title</a:t>
            </a:r>
          </a:p>
        </p:txBody>
      </p:sp>
      <p:sp>
        <p:nvSpPr>
          <p:cNvPr id="23" name="Picture Placeholder 16">
            <a:extLst>
              <a:ext uri="{FF2B5EF4-FFF2-40B4-BE49-F238E27FC236}">
                <a16:creationId xmlns:a16="http://schemas.microsoft.com/office/drawing/2014/main" id="{FBADCD1B-D9E0-EA12-0DD5-22E5C60E5D6B}"/>
              </a:ext>
            </a:extLst>
          </p:cNvPr>
          <p:cNvSpPr>
            <a:spLocks noGrp="1"/>
          </p:cNvSpPr>
          <p:nvPr>
            <p:ph type="pic" sz="quarter" idx="17"/>
          </p:nvPr>
        </p:nvSpPr>
        <p:spPr>
          <a:xfrm>
            <a:off x="3517361" y="2392619"/>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2" name="Text Placeholder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516747" y="4990111"/>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4" name="Text Placeholder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674073" y="5600351"/>
            <a:ext cx="2283472" cy="365125"/>
          </a:xfrm>
        </p:spPr>
        <p:txBody>
          <a:bodyPr anchor="ctr">
            <a:noAutofit/>
          </a:bodyPr>
          <a:lstStyle>
            <a:lvl1pPr marL="0" indent="0" algn="ctr">
              <a:buNone/>
              <a:defRPr sz="1400"/>
            </a:lvl1pPr>
          </a:lstStyle>
          <a:p>
            <a:pPr lvl="0"/>
            <a:r>
              <a:rPr lang="en-US" dirty="0"/>
              <a:t>Title</a:t>
            </a:r>
          </a:p>
        </p:txBody>
      </p:sp>
      <p:sp>
        <p:nvSpPr>
          <p:cNvPr id="26" name="Picture Placeholder 16">
            <a:extLst>
              <a:ext uri="{FF2B5EF4-FFF2-40B4-BE49-F238E27FC236}">
                <a16:creationId xmlns:a16="http://schemas.microsoft.com/office/drawing/2014/main" id="{FCEED0A5-9A71-D54A-91FC-264BD71DDED3}"/>
              </a:ext>
            </a:extLst>
          </p:cNvPr>
          <p:cNvSpPr>
            <a:spLocks noGrp="1"/>
          </p:cNvSpPr>
          <p:nvPr>
            <p:ph type="pic" sz="quarter" idx="20"/>
          </p:nvPr>
        </p:nvSpPr>
        <p:spPr>
          <a:xfrm>
            <a:off x="6275817" y="2393215"/>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5" name="Text Placeholder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274589" y="4990707"/>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7" name="Text Placeholder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432529" y="5600947"/>
            <a:ext cx="2283472" cy="365125"/>
          </a:xfrm>
        </p:spPr>
        <p:txBody>
          <a:bodyPr anchor="ctr">
            <a:noAutofit/>
          </a:bodyPr>
          <a:lstStyle>
            <a:lvl1pPr marL="0" indent="0" algn="ctr">
              <a:buNone/>
              <a:defRPr sz="1400"/>
            </a:lvl1pPr>
          </a:lstStyle>
          <a:p>
            <a:pPr lvl="0"/>
            <a:r>
              <a:rPr lang="en-US" dirty="0"/>
              <a:t>Title</a:t>
            </a:r>
          </a:p>
        </p:txBody>
      </p:sp>
      <p:sp>
        <p:nvSpPr>
          <p:cNvPr id="29" name="Picture Placeholder 16">
            <a:extLst>
              <a:ext uri="{FF2B5EF4-FFF2-40B4-BE49-F238E27FC236}">
                <a16:creationId xmlns:a16="http://schemas.microsoft.com/office/drawing/2014/main" id="{4F0F5D16-7316-B120-F378-E3D492FEEB9C}"/>
              </a:ext>
            </a:extLst>
          </p:cNvPr>
          <p:cNvSpPr>
            <a:spLocks noGrp="1"/>
          </p:cNvSpPr>
          <p:nvPr>
            <p:ph type="pic" sz="quarter" idx="23"/>
          </p:nvPr>
        </p:nvSpPr>
        <p:spPr>
          <a:xfrm>
            <a:off x="9034272" y="2393215"/>
            <a:ext cx="2596896" cy="2596896"/>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8" name="Text Placeholder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9032431" y="4990707"/>
            <a:ext cx="2598737" cy="1109662"/>
          </a:xfrm>
          <a:solidFill>
            <a:schemeClr val="bg1"/>
          </a:solidFill>
        </p:spPr>
        <p:txBody>
          <a:bodyPr lIns="0" tIns="274320" rIns="0" anchor="t">
            <a:noAutofit/>
          </a:bodyPr>
          <a:lstStyle>
            <a:lvl1pPr marL="0" indent="0" algn="ctr">
              <a:spcBef>
                <a:spcPts val="0"/>
              </a:spcBef>
              <a:buNone/>
              <a:defRPr sz="1800" b="1" cap="all"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0" name="Text Placeholder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9190984" y="5600947"/>
            <a:ext cx="2283472" cy="365125"/>
          </a:xfrm>
        </p:spPr>
        <p:txBody>
          <a:bodyPr anchor="ctr">
            <a:noAutofit/>
          </a:bodyPr>
          <a:lstStyle>
            <a:lvl1pPr marL="0" indent="0" algn="ctr">
              <a:buNone/>
              <a:defRPr sz="1400"/>
            </a:lvl1pPr>
          </a:lstStyle>
          <a:p>
            <a:pPr lvl="0"/>
            <a:r>
              <a:rPr lang="en-US" dirty="0"/>
              <a:t>Title</a:t>
            </a:r>
          </a:p>
        </p:txBody>
      </p:sp>
    </p:spTree>
    <p:extLst>
      <p:ext uri="{BB962C8B-B14F-4D97-AF65-F5344CB8AC3E}">
        <p14:creationId xmlns:p14="http://schemas.microsoft.com/office/powerpoint/2010/main" val="383200082"/>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Team x8">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04E8AF-9DFE-7077-DB36-941F6490BAD8}"/>
              </a:ext>
            </a:extLst>
          </p:cNvPr>
          <p:cNvSpPr>
            <a:spLocks noGrp="1"/>
          </p:cNvSpPr>
          <p:nvPr>
            <p:ph type="title"/>
          </p:nvPr>
        </p:nvSpPr>
        <p:spPr>
          <a:xfrm>
            <a:off x="758952" y="539496"/>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43B58B80-D2DB-A0A1-0362-1157E9087574}"/>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62C22E6-000A-05BA-5872-EF37F029AB00}"/>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17" name="Picture Placeholder 16">
            <a:extLst>
              <a:ext uri="{FF2B5EF4-FFF2-40B4-BE49-F238E27FC236}">
                <a16:creationId xmlns:a16="http://schemas.microsoft.com/office/drawing/2014/main" id="{6AAAFB85-16C0-836A-1D0D-E65277CC341D}"/>
              </a:ext>
            </a:extLst>
          </p:cNvPr>
          <p:cNvSpPr>
            <a:spLocks noGrp="1"/>
          </p:cNvSpPr>
          <p:nvPr>
            <p:ph type="pic" sz="quarter" idx="13"/>
          </p:nvPr>
        </p:nvSpPr>
        <p:spPr>
          <a:xfrm>
            <a:off x="1271016"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9" name="Text Placeholder 18">
            <a:extLst>
              <a:ext uri="{FF2B5EF4-FFF2-40B4-BE49-F238E27FC236}">
                <a16:creationId xmlns:a16="http://schemas.microsoft.com/office/drawing/2014/main" id="{FB04BFFD-8D76-D31F-232F-38A7065ACAF3}"/>
              </a:ext>
            </a:extLst>
          </p:cNvPr>
          <p:cNvSpPr>
            <a:spLocks noGrp="1"/>
          </p:cNvSpPr>
          <p:nvPr>
            <p:ph type="body" sz="quarter" idx="14" hasCustomPrompt="1"/>
          </p:nvPr>
        </p:nvSpPr>
        <p:spPr>
          <a:xfrm>
            <a:off x="1271016" y="3191256"/>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1" name="Text Placeholder 20">
            <a:extLst>
              <a:ext uri="{FF2B5EF4-FFF2-40B4-BE49-F238E27FC236}">
                <a16:creationId xmlns:a16="http://schemas.microsoft.com/office/drawing/2014/main" id="{75A2E03A-AFB4-3868-FAB5-A24228FA8A04}"/>
              </a:ext>
            </a:extLst>
          </p:cNvPr>
          <p:cNvSpPr>
            <a:spLocks noGrp="1"/>
          </p:cNvSpPr>
          <p:nvPr>
            <p:ph type="body" sz="quarter" idx="15" hasCustomPrompt="1"/>
          </p:nvPr>
        </p:nvSpPr>
        <p:spPr>
          <a:xfrm>
            <a:off x="1271016" y="3616960"/>
            <a:ext cx="2029968" cy="182880"/>
          </a:xfrm>
        </p:spPr>
        <p:txBody>
          <a:bodyPr anchor="ctr">
            <a:noAutofit/>
          </a:bodyPr>
          <a:lstStyle>
            <a:lvl1pPr marL="0" indent="0" algn="ctr">
              <a:buNone/>
              <a:defRPr sz="1200" spc="20" baseline="0"/>
            </a:lvl1pPr>
          </a:lstStyle>
          <a:p>
            <a:pPr lvl="0"/>
            <a:r>
              <a:rPr lang="en-US" dirty="0"/>
              <a:t>Title</a:t>
            </a:r>
          </a:p>
        </p:txBody>
      </p:sp>
      <p:sp>
        <p:nvSpPr>
          <p:cNvPr id="10" name="Picture Placeholder 16">
            <a:extLst>
              <a:ext uri="{FF2B5EF4-FFF2-40B4-BE49-F238E27FC236}">
                <a16:creationId xmlns:a16="http://schemas.microsoft.com/office/drawing/2014/main" id="{BB749B9A-080F-37C0-08E6-909A5DA554D4}"/>
              </a:ext>
            </a:extLst>
          </p:cNvPr>
          <p:cNvSpPr>
            <a:spLocks noGrp="1"/>
          </p:cNvSpPr>
          <p:nvPr>
            <p:ph type="pic" sz="quarter" idx="25"/>
          </p:nvPr>
        </p:nvSpPr>
        <p:spPr>
          <a:xfrm>
            <a:off x="1271016"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4" name="Text Placeholder 18">
            <a:extLst>
              <a:ext uri="{FF2B5EF4-FFF2-40B4-BE49-F238E27FC236}">
                <a16:creationId xmlns:a16="http://schemas.microsoft.com/office/drawing/2014/main" id="{C4C7516E-0853-87BE-108B-697DD8E0DA75}"/>
              </a:ext>
            </a:extLst>
          </p:cNvPr>
          <p:cNvSpPr>
            <a:spLocks noGrp="1"/>
          </p:cNvSpPr>
          <p:nvPr>
            <p:ph type="body" sz="quarter" idx="29" hasCustomPrompt="1"/>
          </p:nvPr>
        </p:nvSpPr>
        <p:spPr>
          <a:xfrm>
            <a:off x="1271016" y="5790184"/>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15" name="Text Placeholder 20">
            <a:extLst>
              <a:ext uri="{FF2B5EF4-FFF2-40B4-BE49-F238E27FC236}">
                <a16:creationId xmlns:a16="http://schemas.microsoft.com/office/drawing/2014/main" id="{FB1A74E1-7CEB-F501-F998-7361A20F7349}"/>
              </a:ext>
            </a:extLst>
          </p:cNvPr>
          <p:cNvSpPr>
            <a:spLocks noGrp="1"/>
          </p:cNvSpPr>
          <p:nvPr>
            <p:ph type="body" sz="quarter" idx="30" hasCustomPrompt="1"/>
          </p:nvPr>
        </p:nvSpPr>
        <p:spPr>
          <a:xfrm>
            <a:off x="1271016" y="6215888"/>
            <a:ext cx="2029968" cy="182880"/>
          </a:xfrm>
        </p:spPr>
        <p:txBody>
          <a:bodyPr anchor="ctr">
            <a:noAutofit/>
          </a:bodyPr>
          <a:lstStyle>
            <a:lvl1pPr marL="0" indent="0" algn="ctr">
              <a:buNone/>
              <a:defRPr sz="1200" spc="20" baseline="0"/>
            </a:lvl1pPr>
          </a:lstStyle>
          <a:p>
            <a:pPr lvl="0"/>
            <a:r>
              <a:rPr lang="en-US" dirty="0"/>
              <a:t>Title</a:t>
            </a:r>
          </a:p>
        </p:txBody>
      </p:sp>
      <p:sp>
        <p:nvSpPr>
          <p:cNvPr id="23" name="Picture Placeholder 16">
            <a:extLst>
              <a:ext uri="{FF2B5EF4-FFF2-40B4-BE49-F238E27FC236}">
                <a16:creationId xmlns:a16="http://schemas.microsoft.com/office/drawing/2014/main" id="{FBADCD1B-D9E0-EA12-0DD5-22E5C60E5D6B}"/>
              </a:ext>
            </a:extLst>
          </p:cNvPr>
          <p:cNvSpPr>
            <a:spLocks noGrp="1"/>
          </p:cNvSpPr>
          <p:nvPr>
            <p:ph type="pic" sz="quarter" idx="17"/>
          </p:nvPr>
        </p:nvSpPr>
        <p:spPr>
          <a:xfrm>
            <a:off x="3828288"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2" name="Text Placeholder 18">
            <a:extLst>
              <a:ext uri="{FF2B5EF4-FFF2-40B4-BE49-F238E27FC236}">
                <a16:creationId xmlns:a16="http://schemas.microsoft.com/office/drawing/2014/main" id="{AD33972D-9092-4B3C-A699-07849068AF1D}"/>
              </a:ext>
            </a:extLst>
          </p:cNvPr>
          <p:cNvSpPr>
            <a:spLocks noGrp="1"/>
          </p:cNvSpPr>
          <p:nvPr>
            <p:ph type="body" sz="quarter" idx="16" hasCustomPrompt="1"/>
          </p:nvPr>
        </p:nvSpPr>
        <p:spPr>
          <a:xfrm>
            <a:off x="3828288" y="3191256"/>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4" name="Text Placeholder 20">
            <a:extLst>
              <a:ext uri="{FF2B5EF4-FFF2-40B4-BE49-F238E27FC236}">
                <a16:creationId xmlns:a16="http://schemas.microsoft.com/office/drawing/2014/main" id="{B54F15B1-EAC3-0113-6737-C64480876C5F}"/>
              </a:ext>
            </a:extLst>
          </p:cNvPr>
          <p:cNvSpPr>
            <a:spLocks noGrp="1"/>
          </p:cNvSpPr>
          <p:nvPr>
            <p:ph type="body" sz="quarter" idx="18" hasCustomPrompt="1"/>
          </p:nvPr>
        </p:nvSpPr>
        <p:spPr>
          <a:xfrm>
            <a:off x="3828288" y="3616960"/>
            <a:ext cx="2029968" cy="182880"/>
          </a:xfrm>
        </p:spPr>
        <p:txBody>
          <a:bodyPr anchor="ctr">
            <a:noAutofit/>
          </a:bodyPr>
          <a:lstStyle>
            <a:lvl1pPr marL="0" indent="0" algn="ctr">
              <a:buNone/>
              <a:defRPr sz="1200" spc="20" baseline="0"/>
            </a:lvl1pPr>
          </a:lstStyle>
          <a:p>
            <a:pPr lvl="0"/>
            <a:r>
              <a:rPr lang="en-US" dirty="0"/>
              <a:t>Title</a:t>
            </a:r>
          </a:p>
        </p:txBody>
      </p:sp>
      <p:sp>
        <p:nvSpPr>
          <p:cNvPr id="11" name="Picture Placeholder 16">
            <a:extLst>
              <a:ext uri="{FF2B5EF4-FFF2-40B4-BE49-F238E27FC236}">
                <a16:creationId xmlns:a16="http://schemas.microsoft.com/office/drawing/2014/main" id="{B5D5100A-3D51-45DB-3A84-9E7FB85261E3}"/>
              </a:ext>
            </a:extLst>
          </p:cNvPr>
          <p:cNvSpPr>
            <a:spLocks noGrp="1"/>
          </p:cNvSpPr>
          <p:nvPr>
            <p:ph type="pic" sz="quarter" idx="26"/>
          </p:nvPr>
        </p:nvSpPr>
        <p:spPr>
          <a:xfrm>
            <a:off x="3828288"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16" name="Text Placeholder 18">
            <a:extLst>
              <a:ext uri="{FF2B5EF4-FFF2-40B4-BE49-F238E27FC236}">
                <a16:creationId xmlns:a16="http://schemas.microsoft.com/office/drawing/2014/main" id="{B775B771-678A-D917-7FE0-5DA7A23CCE25}"/>
              </a:ext>
            </a:extLst>
          </p:cNvPr>
          <p:cNvSpPr>
            <a:spLocks noGrp="1"/>
          </p:cNvSpPr>
          <p:nvPr>
            <p:ph type="body" sz="quarter" idx="31" hasCustomPrompt="1"/>
          </p:nvPr>
        </p:nvSpPr>
        <p:spPr>
          <a:xfrm>
            <a:off x="3828288" y="5790184"/>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18" name="Text Placeholder 20">
            <a:extLst>
              <a:ext uri="{FF2B5EF4-FFF2-40B4-BE49-F238E27FC236}">
                <a16:creationId xmlns:a16="http://schemas.microsoft.com/office/drawing/2014/main" id="{AA2B9540-B92A-AD9C-C01A-B08A98BF8455}"/>
              </a:ext>
            </a:extLst>
          </p:cNvPr>
          <p:cNvSpPr>
            <a:spLocks noGrp="1"/>
          </p:cNvSpPr>
          <p:nvPr>
            <p:ph type="body" sz="quarter" idx="32" hasCustomPrompt="1"/>
          </p:nvPr>
        </p:nvSpPr>
        <p:spPr>
          <a:xfrm>
            <a:off x="3828288" y="6215888"/>
            <a:ext cx="2029968" cy="182880"/>
          </a:xfrm>
        </p:spPr>
        <p:txBody>
          <a:bodyPr anchor="ctr">
            <a:noAutofit/>
          </a:bodyPr>
          <a:lstStyle>
            <a:lvl1pPr marL="0" indent="0" algn="ctr">
              <a:buNone/>
              <a:defRPr sz="1200" spc="20" baseline="0"/>
            </a:lvl1pPr>
          </a:lstStyle>
          <a:p>
            <a:pPr lvl="0"/>
            <a:r>
              <a:rPr lang="en-US" dirty="0"/>
              <a:t>Title</a:t>
            </a:r>
          </a:p>
        </p:txBody>
      </p:sp>
      <p:sp>
        <p:nvSpPr>
          <p:cNvPr id="26" name="Picture Placeholder 16">
            <a:extLst>
              <a:ext uri="{FF2B5EF4-FFF2-40B4-BE49-F238E27FC236}">
                <a16:creationId xmlns:a16="http://schemas.microsoft.com/office/drawing/2014/main" id="{FCEED0A5-9A71-D54A-91FC-264BD71DDED3}"/>
              </a:ext>
            </a:extLst>
          </p:cNvPr>
          <p:cNvSpPr>
            <a:spLocks noGrp="1"/>
          </p:cNvSpPr>
          <p:nvPr>
            <p:ph type="pic" sz="quarter" idx="20"/>
          </p:nvPr>
        </p:nvSpPr>
        <p:spPr>
          <a:xfrm>
            <a:off x="6385560"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5" name="Text Placeholder 18">
            <a:extLst>
              <a:ext uri="{FF2B5EF4-FFF2-40B4-BE49-F238E27FC236}">
                <a16:creationId xmlns:a16="http://schemas.microsoft.com/office/drawing/2014/main" id="{F44A0C74-A714-A8C2-69D2-74CAD68037A5}"/>
              </a:ext>
            </a:extLst>
          </p:cNvPr>
          <p:cNvSpPr>
            <a:spLocks noGrp="1"/>
          </p:cNvSpPr>
          <p:nvPr>
            <p:ph type="body" sz="quarter" idx="19" hasCustomPrompt="1"/>
          </p:nvPr>
        </p:nvSpPr>
        <p:spPr>
          <a:xfrm>
            <a:off x="6385560" y="3191256"/>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27" name="Text Placeholder 20">
            <a:extLst>
              <a:ext uri="{FF2B5EF4-FFF2-40B4-BE49-F238E27FC236}">
                <a16:creationId xmlns:a16="http://schemas.microsoft.com/office/drawing/2014/main" id="{552F4682-3F02-2A70-A285-FB2D1822A4D6}"/>
              </a:ext>
            </a:extLst>
          </p:cNvPr>
          <p:cNvSpPr>
            <a:spLocks noGrp="1"/>
          </p:cNvSpPr>
          <p:nvPr>
            <p:ph type="body" sz="quarter" idx="21" hasCustomPrompt="1"/>
          </p:nvPr>
        </p:nvSpPr>
        <p:spPr>
          <a:xfrm>
            <a:off x="6385560" y="3616960"/>
            <a:ext cx="2029968" cy="182880"/>
          </a:xfrm>
        </p:spPr>
        <p:txBody>
          <a:bodyPr anchor="ctr">
            <a:noAutofit/>
          </a:bodyPr>
          <a:lstStyle>
            <a:lvl1pPr marL="0" indent="0" algn="ctr">
              <a:buNone/>
              <a:defRPr sz="1200" spc="20" baseline="0"/>
            </a:lvl1pPr>
          </a:lstStyle>
          <a:p>
            <a:pPr lvl="0"/>
            <a:r>
              <a:rPr lang="en-US" dirty="0"/>
              <a:t>Title</a:t>
            </a:r>
          </a:p>
        </p:txBody>
      </p:sp>
      <p:sp>
        <p:nvSpPr>
          <p:cNvPr id="12" name="Picture Placeholder 16">
            <a:extLst>
              <a:ext uri="{FF2B5EF4-FFF2-40B4-BE49-F238E27FC236}">
                <a16:creationId xmlns:a16="http://schemas.microsoft.com/office/drawing/2014/main" id="{3D2AAC25-9404-1F6F-200C-5660F4995858}"/>
              </a:ext>
            </a:extLst>
          </p:cNvPr>
          <p:cNvSpPr>
            <a:spLocks noGrp="1"/>
          </p:cNvSpPr>
          <p:nvPr>
            <p:ph type="pic" sz="quarter" idx="27"/>
          </p:nvPr>
        </p:nvSpPr>
        <p:spPr>
          <a:xfrm>
            <a:off x="6385560"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0" name="Text Placeholder 18">
            <a:extLst>
              <a:ext uri="{FF2B5EF4-FFF2-40B4-BE49-F238E27FC236}">
                <a16:creationId xmlns:a16="http://schemas.microsoft.com/office/drawing/2014/main" id="{AE4677E1-AC1B-AB9C-5E0C-794903DD1CEB}"/>
              </a:ext>
            </a:extLst>
          </p:cNvPr>
          <p:cNvSpPr>
            <a:spLocks noGrp="1"/>
          </p:cNvSpPr>
          <p:nvPr>
            <p:ph type="body" sz="quarter" idx="33" hasCustomPrompt="1"/>
          </p:nvPr>
        </p:nvSpPr>
        <p:spPr>
          <a:xfrm>
            <a:off x="6385560" y="5790184"/>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1" name="Text Placeholder 20">
            <a:extLst>
              <a:ext uri="{FF2B5EF4-FFF2-40B4-BE49-F238E27FC236}">
                <a16:creationId xmlns:a16="http://schemas.microsoft.com/office/drawing/2014/main" id="{826BBF6C-7198-3C15-CDCB-E72B08709C1F}"/>
              </a:ext>
            </a:extLst>
          </p:cNvPr>
          <p:cNvSpPr>
            <a:spLocks noGrp="1"/>
          </p:cNvSpPr>
          <p:nvPr>
            <p:ph type="body" sz="quarter" idx="34" hasCustomPrompt="1"/>
          </p:nvPr>
        </p:nvSpPr>
        <p:spPr>
          <a:xfrm>
            <a:off x="6385560" y="6215888"/>
            <a:ext cx="2029968" cy="182880"/>
          </a:xfrm>
        </p:spPr>
        <p:txBody>
          <a:bodyPr anchor="ctr">
            <a:noAutofit/>
          </a:bodyPr>
          <a:lstStyle>
            <a:lvl1pPr marL="0" indent="0" algn="ctr">
              <a:buNone/>
              <a:defRPr sz="1200" spc="20" baseline="0"/>
            </a:lvl1pPr>
          </a:lstStyle>
          <a:p>
            <a:pPr lvl="0"/>
            <a:r>
              <a:rPr lang="en-US" dirty="0"/>
              <a:t>Title</a:t>
            </a:r>
          </a:p>
        </p:txBody>
      </p:sp>
      <p:sp>
        <p:nvSpPr>
          <p:cNvPr id="29" name="Picture Placeholder 16">
            <a:extLst>
              <a:ext uri="{FF2B5EF4-FFF2-40B4-BE49-F238E27FC236}">
                <a16:creationId xmlns:a16="http://schemas.microsoft.com/office/drawing/2014/main" id="{4F0F5D16-7316-B120-F378-E3D492FEEB9C}"/>
              </a:ext>
            </a:extLst>
          </p:cNvPr>
          <p:cNvSpPr>
            <a:spLocks noGrp="1"/>
          </p:cNvSpPr>
          <p:nvPr>
            <p:ph type="pic" sz="quarter" idx="23"/>
          </p:nvPr>
        </p:nvSpPr>
        <p:spPr>
          <a:xfrm>
            <a:off x="8942832" y="1545336"/>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28" name="Text Placeholder 18">
            <a:extLst>
              <a:ext uri="{FF2B5EF4-FFF2-40B4-BE49-F238E27FC236}">
                <a16:creationId xmlns:a16="http://schemas.microsoft.com/office/drawing/2014/main" id="{47AC9724-9FC2-62FA-0DE7-3F9FE9B67A34}"/>
              </a:ext>
            </a:extLst>
          </p:cNvPr>
          <p:cNvSpPr>
            <a:spLocks noGrp="1"/>
          </p:cNvSpPr>
          <p:nvPr>
            <p:ph type="body" sz="quarter" idx="22" hasCustomPrompt="1"/>
          </p:nvPr>
        </p:nvSpPr>
        <p:spPr>
          <a:xfrm>
            <a:off x="8942832" y="3191256"/>
            <a:ext cx="2029968" cy="694944"/>
          </a:xfrm>
          <a:solidFill>
            <a:schemeClr val="accent1"/>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0" name="Text Placeholder 20">
            <a:extLst>
              <a:ext uri="{FF2B5EF4-FFF2-40B4-BE49-F238E27FC236}">
                <a16:creationId xmlns:a16="http://schemas.microsoft.com/office/drawing/2014/main" id="{114EE337-FC29-F325-E528-A3F809B28B5B}"/>
              </a:ext>
            </a:extLst>
          </p:cNvPr>
          <p:cNvSpPr>
            <a:spLocks noGrp="1"/>
          </p:cNvSpPr>
          <p:nvPr>
            <p:ph type="body" sz="quarter" idx="24" hasCustomPrompt="1"/>
          </p:nvPr>
        </p:nvSpPr>
        <p:spPr>
          <a:xfrm>
            <a:off x="8942832" y="3616960"/>
            <a:ext cx="2029968" cy="182880"/>
          </a:xfrm>
        </p:spPr>
        <p:txBody>
          <a:bodyPr anchor="ctr">
            <a:noAutofit/>
          </a:bodyPr>
          <a:lstStyle>
            <a:lvl1pPr marL="0" indent="0" algn="ctr">
              <a:buNone/>
              <a:defRPr sz="1200" spc="20" baseline="0"/>
            </a:lvl1pPr>
          </a:lstStyle>
          <a:p>
            <a:pPr lvl="0"/>
            <a:r>
              <a:rPr lang="en-US" dirty="0"/>
              <a:t>Title</a:t>
            </a:r>
          </a:p>
        </p:txBody>
      </p:sp>
      <p:sp>
        <p:nvSpPr>
          <p:cNvPr id="13" name="Picture Placeholder 16">
            <a:extLst>
              <a:ext uri="{FF2B5EF4-FFF2-40B4-BE49-F238E27FC236}">
                <a16:creationId xmlns:a16="http://schemas.microsoft.com/office/drawing/2014/main" id="{90CBAA5D-3D9B-0CB5-E527-996433638BE3}"/>
              </a:ext>
            </a:extLst>
          </p:cNvPr>
          <p:cNvSpPr>
            <a:spLocks noGrp="1"/>
          </p:cNvSpPr>
          <p:nvPr>
            <p:ph type="pic" sz="quarter" idx="28"/>
          </p:nvPr>
        </p:nvSpPr>
        <p:spPr>
          <a:xfrm>
            <a:off x="8942832" y="4144264"/>
            <a:ext cx="2029968" cy="1828800"/>
          </a:xfrm>
          <a:solidFill>
            <a:schemeClr val="accent4">
              <a:lumMod val="60000"/>
              <a:lumOff val="40000"/>
            </a:schemeClr>
          </a:solidFill>
          <a:ln>
            <a:noFill/>
          </a:ln>
        </p:spPr>
        <p:txBody>
          <a:bodyPr anchor="ctr">
            <a:noAutofit/>
          </a:bodyPr>
          <a:lstStyle>
            <a:lvl1pPr marL="0" indent="0" algn="ctr">
              <a:buNone/>
              <a:defRPr sz="1400"/>
            </a:lvl1pPr>
          </a:lstStyle>
          <a:p>
            <a:r>
              <a:rPr lang="en-US"/>
              <a:t>Click icon to add picture</a:t>
            </a:r>
            <a:endParaRPr lang="en-US" dirty="0"/>
          </a:p>
        </p:txBody>
      </p:sp>
      <p:sp>
        <p:nvSpPr>
          <p:cNvPr id="32" name="Text Placeholder 18">
            <a:extLst>
              <a:ext uri="{FF2B5EF4-FFF2-40B4-BE49-F238E27FC236}">
                <a16:creationId xmlns:a16="http://schemas.microsoft.com/office/drawing/2014/main" id="{5B47333C-2F5E-FA7D-5DD1-191E0F421B61}"/>
              </a:ext>
            </a:extLst>
          </p:cNvPr>
          <p:cNvSpPr>
            <a:spLocks noGrp="1"/>
          </p:cNvSpPr>
          <p:nvPr>
            <p:ph type="body" sz="quarter" idx="35" hasCustomPrompt="1"/>
          </p:nvPr>
        </p:nvSpPr>
        <p:spPr>
          <a:xfrm>
            <a:off x="8942832" y="5790184"/>
            <a:ext cx="2029968" cy="694944"/>
          </a:xfrm>
          <a:solidFill>
            <a:schemeClr val="accent4"/>
          </a:solidFill>
        </p:spPr>
        <p:txBody>
          <a:bodyPr lIns="0" tIns="155448" rIns="0" anchor="t">
            <a:noAutofit/>
          </a:bodyPr>
          <a:lstStyle>
            <a:lvl1pPr marL="0" indent="0" algn="ctr">
              <a:spcBef>
                <a:spcPts val="0"/>
              </a:spcBef>
              <a:buNone/>
              <a:defRPr sz="1400" b="1" cap="all" spc="20" baseline="0">
                <a:solidFill>
                  <a:schemeClr val="accent6"/>
                </a:solidFill>
                <a:latin typeface="Arial" panose="020B0604020202020204" pitchFamily="34" charset="0"/>
                <a:cs typeface="Arial" panose="020B0604020202020204" pitchFamily="34" charset="0"/>
              </a:defRPr>
            </a:lvl1pPr>
          </a:lstStyle>
          <a:p>
            <a:pPr lvl="0"/>
            <a:r>
              <a:rPr lang="en-US" dirty="0"/>
              <a:t>Name</a:t>
            </a:r>
          </a:p>
        </p:txBody>
      </p:sp>
      <p:sp>
        <p:nvSpPr>
          <p:cNvPr id="33" name="Text Placeholder 20">
            <a:extLst>
              <a:ext uri="{FF2B5EF4-FFF2-40B4-BE49-F238E27FC236}">
                <a16:creationId xmlns:a16="http://schemas.microsoft.com/office/drawing/2014/main" id="{D0AA2AE2-5A11-76D4-4D9C-B6B24D1419D0}"/>
              </a:ext>
            </a:extLst>
          </p:cNvPr>
          <p:cNvSpPr>
            <a:spLocks noGrp="1"/>
          </p:cNvSpPr>
          <p:nvPr>
            <p:ph type="body" sz="quarter" idx="36" hasCustomPrompt="1"/>
          </p:nvPr>
        </p:nvSpPr>
        <p:spPr>
          <a:xfrm>
            <a:off x="8942832" y="6215888"/>
            <a:ext cx="2029968" cy="182880"/>
          </a:xfrm>
        </p:spPr>
        <p:txBody>
          <a:bodyPr anchor="ctr">
            <a:noAutofit/>
          </a:bodyPr>
          <a:lstStyle>
            <a:lvl1pPr marL="0" indent="0" algn="ctr">
              <a:buNone/>
              <a:defRPr sz="1200" spc="20" baseline="0"/>
            </a:lvl1pPr>
          </a:lstStyle>
          <a:p>
            <a:pPr lvl="0"/>
            <a:r>
              <a:rPr lang="en-US" dirty="0"/>
              <a:t>Title</a:t>
            </a:r>
          </a:p>
        </p:txBody>
      </p:sp>
    </p:spTree>
    <p:extLst>
      <p:ext uri="{BB962C8B-B14F-4D97-AF65-F5344CB8AC3E}">
        <p14:creationId xmlns:p14="http://schemas.microsoft.com/office/powerpoint/2010/main" val="2996825285"/>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5 Column">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B950ED98-B5D1-206C-403F-FA954F9D2CFF}"/>
              </a:ext>
            </a:extLst>
          </p:cNvPr>
          <p:cNvSpPr/>
          <p:nvPr userDrawn="1"/>
        </p:nvSpPr>
        <p:spPr>
          <a:xfrm>
            <a:off x="685338"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0E8643CE-01D9-3E5E-15F6-20689F775F15}"/>
              </a:ext>
            </a:extLst>
          </p:cNvPr>
          <p:cNvSpPr/>
          <p:nvPr userDrawn="1"/>
        </p:nvSpPr>
        <p:spPr>
          <a:xfrm>
            <a:off x="2900911"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5AF82DDD-EDEC-7D87-F43A-113C5E4A4FE7}"/>
              </a:ext>
            </a:extLst>
          </p:cNvPr>
          <p:cNvSpPr/>
          <p:nvPr userDrawn="1"/>
        </p:nvSpPr>
        <p:spPr>
          <a:xfrm>
            <a:off x="5116484"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E47E492E-967F-54B7-55B1-08A5E1C3615B}"/>
              </a:ext>
            </a:extLst>
          </p:cNvPr>
          <p:cNvSpPr/>
          <p:nvPr userDrawn="1"/>
        </p:nvSpPr>
        <p:spPr>
          <a:xfrm>
            <a:off x="9547629" y="3796480"/>
            <a:ext cx="2011680" cy="1517904"/>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Rectangle 23">
            <a:extLst>
              <a:ext uri="{FF2B5EF4-FFF2-40B4-BE49-F238E27FC236}">
                <a16:creationId xmlns:a16="http://schemas.microsoft.com/office/drawing/2014/main" id="{DC0053FE-E44A-CA97-F782-67FC633E722E}"/>
              </a:ext>
            </a:extLst>
          </p:cNvPr>
          <p:cNvSpPr/>
          <p:nvPr userDrawn="1"/>
        </p:nvSpPr>
        <p:spPr>
          <a:xfrm>
            <a:off x="7332057" y="3796480"/>
            <a:ext cx="2011680" cy="1517904"/>
          </a:xfrm>
          <a:prstGeom prst="rect">
            <a:avLst/>
          </a:prstGeom>
          <a:solidFill>
            <a:schemeClr val="accent3">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67445A0A-815D-3414-088B-C041E6742DBE}"/>
              </a:ext>
            </a:extLst>
          </p:cNvPr>
          <p:cNvSpPr>
            <a:spLocks noGrp="1"/>
          </p:cNvSpPr>
          <p:nvPr>
            <p:ph type="title"/>
          </p:nvPr>
        </p:nvSpPr>
        <p:spPr>
          <a:xfrm>
            <a:off x="758952" y="841248"/>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17B5E29-6335-83BC-FA01-FAE422D2658B}"/>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46" name="Text Placeholder 2">
            <a:extLst>
              <a:ext uri="{FF2B5EF4-FFF2-40B4-BE49-F238E27FC236}">
                <a16:creationId xmlns:a16="http://schemas.microsoft.com/office/drawing/2014/main" id="{C025625F-8274-840F-6DD8-D36687CB8F7E}"/>
              </a:ext>
            </a:extLst>
          </p:cNvPr>
          <p:cNvSpPr>
            <a:spLocks noGrp="1"/>
          </p:cNvSpPr>
          <p:nvPr>
            <p:ph type="body" idx="1"/>
          </p:nvPr>
        </p:nvSpPr>
        <p:spPr>
          <a:xfrm>
            <a:off x="685338"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4" name="Picture Placeholder 62">
            <a:extLst>
              <a:ext uri="{FF2B5EF4-FFF2-40B4-BE49-F238E27FC236}">
                <a16:creationId xmlns:a16="http://schemas.microsoft.com/office/drawing/2014/main" id="{2F18FBB7-2D21-7954-1324-C7D3BFE5C85D}"/>
              </a:ext>
            </a:extLst>
          </p:cNvPr>
          <p:cNvSpPr>
            <a:spLocks noGrp="1"/>
          </p:cNvSpPr>
          <p:nvPr>
            <p:ph type="pic" sz="quarter" idx="23"/>
          </p:nvPr>
        </p:nvSpPr>
        <p:spPr>
          <a:xfrm>
            <a:off x="1339134"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2" name="Text Placeholder 51">
            <a:extLst>
              <a:ext uri="{FF2B5EF4-FFF2-40B4-BE49-F238E27FC236}">
                <a16:creationId xmlns:a16="http://schemas.microsoft.com/office/drawing/2014/main" id="{2EF54C35-5F8E-4E0A-AB4D-97E38121910A}"/>
              </a:ext>
            </a:extLst>
          </p:cNvPr>
          <p:cNvSpPr>
            <a:spLocks noGrp="1"/>
          </p:cNvSpPr>
          <p:nvPr>
            <p:ph type="body" sz="quarter" idx="18"/>
          </p:nvPr>
        </p:nvSpPr>
        <p:spPr>
          <a:xfrm>
            <a:off x="731058"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7" name="Text Placeholder 4">
            <a:extLst>
              <a:ext uri="{FF2B5EF4-FFF2-40B4-BE49-F238E27FC236}">
                <a16:creationId xmlns:a16="http://schemas.microsoft.com/office/drawing/2014/main" id="{79F9AD31-B0C5-3563-C73A-8B6297FCFD1C}"/>
              </a:ext>
            </a:extLst>
          </p:cNvPr>
          <p:cNvSpPr>
            <a:spLocks noGrp="1"/>
          </p:cNvSpPr>
          <p:nvPr>
            <p:ph type="body" sz="quarter" idx="3"/>
          </p:nvPr>
        </p:nvSpPr>
        <p:spPr>
          <a:xfrm>
            <a:off x="2900910" y="2491684"/>
            <a:ext cx="2011680" cy="2825173"/>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8" name="Picture Placeholder 62">
            <a:extLst>
              <a:ext uri="{FF2B5EF4-FFF2-40B4-BE49-F238E27FC236}">
                <a16:creationId xmlns:a16="http://schemas.microsoft.com/office/drawing/2014/main" id="{05E8E8EF-4954-870B-04E5-82BC660A6738}"/>
              </a:ext>
            </a:extLst>
          </p:cNvPr>
          <p:cNvSpPr>
            <a:spLocks noGrp="1"/>
          </p:cNvSpPr>
          <p:nvPr>
            <p:ph type="pic" sz="quarter" idx="27"/>
          </p:nvPr>
        </p:nvSpPr>
        <p:spPr>
          <a:xfrm>
            <a:off x="3554707" y="2111058"/>
            <a:ext cx="704088" cy="7040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8" name="Text Placeholder 51">
            <a:extLst>
              <a:ext uri="{FF2B5EF4-FFF2-40B4-BE49-F238E27FC236}">
                <a16:creationId xmlns:a16="http://schemas.microsoft.com/office/drawing/2014/main" id="{75981CD1-EA26-D1CF-F19E-B58C16BA8A69}"/>
              </a:ext>
            </a:extLst>
          </p:cNvPr>
          <p:cNvSpPr>
            <a:spLocks noGrp="1"/>
          </p:cNvSpPr>
          <p:nvPr>
            <p:ph type="body" sz="quarter" idx="19"/>
          </p:nvPr>
        </p:nvSpPr>
        <p:spPr>
          <a:xfrm>
            <a:off x="2946630"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8" name="Text Placeholder 4">
            <a:extLst>
              <a:ext uri="{FF2B5EF4-FFF2-40B4-BE49-F238E27FC236}">
                <a16:creationId xmlns:a16="http://schemas.microsoft.com/office/drawing/2014/main" id="{3A09BBD1-5CBC-B0EF-71C0-054FCB989BC6}"/>
              </a:ext>
            </a:extLst>
          </p:cNvPr>
          <p:cNvSpPr>
            <a:spLocks noGrp="1"/>
          </p:cNvSpPr>
          <p:nvPr>
            <p:ph type="body" sz="quarter" idx="13"/>
          </p:nvPr>
        </p:nvSpPr>
        <p:spPr>
          <a:xfrm>
            <a:off x="5116484"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7" name="Picture Placeholder 62">
            <a:extLst>
              <a:ext uri="{FF2B5EF4-FFF2-40B4-BE49-F238E27FC236}">
                <a16:creationId xmlns:a16="http://schemas.microsoft.com/office/drawing/2014/main" id="{4AD0C8C9-DB5A-6DC8-2729-A21F1A5CF174}"/>
              </a:ext>
            </a:extLst>
          </p:cNvPr>
          <p:cNvSpPr>
            <a:spLocks noGrp="1"/>
          </p:cNvSpPr>
          <p:nvPr>
            <p:ph type="pic" sz="quarter" idx="26"/>
          </p:nvPr>
        </p:nvSpPr>
        <p:spPr>
          <a:xfrm>
            <a:off x="5770280"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9" name="Text Placeholder 51">
            <a:extLst>
              <a:ext uri="{FF2B5EF4-FFF2-40B4-BE49-F238E27FC236}">
                <a16:creationId xmlns:a16="http://schemas.microsoft.com/office/drawing/2014/main" id="{F02DE2DC-F65C-32A5-5821-89FB2F53C325}"/>
              </a:ext>
            </a:extLst>
          </p:cNvPr>
          <p:cNvSpPr>
            <a:spLocks noGrp="1"/>
          </p:cNvSpPr>
          <p:nvPr>
            <p:ph type="body" sz="quarter" idx="20"/>
          </p:nvPr>
        </p:nvSpPr>
        <p:spPr>
          <a:xfrm>
            <a:off x="5162204"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49" name="Text Placeholder 4">
            <a:extLst>
              <a:ext uri="{FF2B5EF4-FFF2-40B4-BE49-F238E27FC236}">
                <a16:creationId xmlns:a16="http://schemas.microsoft.com/office/drawing/2014/main" id="{084A0326-A0B8-1723-B8BA-B015344F2DCE}"/>
              </a:ext>
            </a:extLst>
          </p:cNvPr>
          <p:cNvSpPr>
            <a:spLocks noGrp="1"/>
          </p:cNvSpPr>
          <p:nvPr>
            <p:ph type="body" sz="quarter" idx="15"/>
          </p:nvPr>
        </p:nvSpPr>
        <p:spPr>
          <a:xfrm>
            <a:off x="7332057" y="2491684"/>
            <a:ext cx="2011680" cy="2825173"/>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6" name="Picture Placeholder 62">
            <a:extLst>
              <a:ext uri="{FF2B5EF4-FFF2-40B4-BE49-F238E27FC236}">
                <a16:creationId xmlns:a16="http://schemas.microsoft.com/office/drawing/2014/main" id="{139354A0-F5DF-3AC5-5E8B-A41146C26F3C}"/>
              </a:ext>
            </a:extLst>
          </p:cNvPr>
          <p:cNvSpPr>
            <a:spLocks noGrp="1"/>
          </p:cNvSpPr>
          <p:nvPr>
            <p:ph type="pic" sz="quarter" idx="25"/>
          </p:nvPr>
        </p:nvSpPr>
        <p:spPr>
          <a:xfrm>
            <a:off x="7985853" y="2111058"/>
            <a:ext cx="704088" cy="7040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0" name="Text Placeholder 51">
            <a:extLst>
              <a:ext uri="{FF2B5EF4-FFF2-40B4-BE49-F238E27FC236}">
                <a16:creationId xmlns:a16="http://schemas.microsoft.com/office/drawing/2014/main" id="{E9730E82-F317-686A-8777-D81705BCC706}"/>
              </a:ext>
            </a:extLst>
          </p:cNvPr>
          <p:cNvSpPr>
            <a:spLocks noGrp="1"/>
          </p:cNvSpPr>
          <p:nvPr>
            <p:ph type="body" sz="quarter" idx="21"/>
          </p:nvPr>
        </p:nvSpPr>
        <p:spPr>
          <a:xfrm>
            <a:off x="7377777"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
        <p:nvSpPr>
          <p:cNvPr id="50" name="Text Placeholder 4">
            <a:extLst>
              <a:ext uri="{FF2B5EF4-FFF2-40B4-BE49-F238E27FC236}">
                <a16:creationId xmlns:a16="http://schemas.microsoft.com/office/drawing/2014/main" id="{0E3B57F3-1903-446F-D989-D6CA342D0861}"/>
              </a:ext>
            </a:extLst>
          </p:cNvPr>
          <p:cNvSpPr>
            <a:spLocks noGrp="1"/>
          </p:cNvSpPr>
          <p:nvPr>
            <p:ph type="body" sz="quarter" idx="17"/>
          </p:nvPr>
        </p:nvSpPr>
        <p:spPr>
          <a:xfrm>
            <a:off x="9547629" y="2491684"/>
            <a:ext cx="2011680" cy="2825173"/>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5" name="Picture Placeholder 62">
            <a:extLst>
              <a:ext uri="{FF2B5EF4-FFF2-40B4-BE49-F238E27FC236}">
                <a16:creationId xmlns:a16="http://schemas.microsoft.com/office/drawing/2014/main" id="{D5BF3A8A-72F1-392E-855B-5B36E244A7FD}"/>
              </a:ext>
            </a:extLst>
          </p:cNvPr>
          <p:cNvSpPr>
            <a:spLocks noGrp="1"/>
          </p:cNvSpPr>
          <p:nvPr>
            <p:ph type="pic" sz="quarter" idx="24"/>
          </p:nvPr>
        </p:nvSpPr>
        <p:spPr>
          <a:xfrm>
            <a:off x="10201425" y="2111058"/>
            <a:ext cx="704088" cy="7040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1" name="Text Placeholder 51">
            <a:extLst>
              <a:ext uri="{FF2B5EF4-FFF2-40B4-BE49-F238E27FC236}">
                <a16:creationId xmlns:a16="http://schemas.microsoft.com/office/drawing/2014/main" id="{2AED5DDC-3165-FA12-0310-E3545223E292}"/>
              </a:ext>
            </a:extLst>
          </p:cNvPr>
          <p:cNvSpPr>
            <a:spLocks noGrp="1"/>
          </p:cNvSpPr>
          <p:nvPr>
            <p:ph type="body" sz="quarter" idx="22"/>
          </p:nvPr>
        </p:nvSpPr>
        <p:spPr>
          <a:xfrm>
            <a:off x="9593349" y="3888404"/>
            <a:ext cx="1920240" cy="1371600"/>
          </a:xfrm>
          <a:noFill/>
          <a:ln>
            <a:noFill/>
          </a:ln>
        </p:spPr>
        <p:txBody>
          <a:bodyPr lIns="91440" rIns="91440" anchor="ctr">
            <a:noAutofit/>
          </a:bodyPr>
          <a:lstStyle>
            <a:lvl1pPr marL="0" indent="0" algn="ctr">
              <a:spcBef>
                <a:spcPts val="0"/>
              </a:spcBef>
              <a:buNone/>
              <a:defRPr sz="1500"/>
            </a:lvl1pPr>
          </a:lstStyle>
          <a:p>
            <a:pPr lvl="0"/>
            <a:r>
              <a:rPr lang="en-US"/>
              <a:t>Click to edit Master text styles</a:t>
            </a:r>
          </a:p>
        </p:txBody>
      </p:sp>
    </p:spTree>
    <p:extLst>
      <p:ext uri="{BB962C8B-B14F-4D97-AF65-F5344CB8AC3E}">
        <p14:creationId xmlns:p14="http://schemas.microsoft.com/office/powerpoint/2010/main" val="2280562492"/>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Timeline">
    <p:spTree>
      <p:nvGrpSpPr>
        <p:cNvPr id="1" name=""/>
        <p:cNvGrpSpPr/>
        <p:nvPr/>
      </p:nvGrpSpPr>
      <p:grpSpPr>
        <a:xfrm>
          <a:off x="0" y="0"/>
          <a:ext cx="0" cy="0"/>
          <a:chOff x="0" y="0"/>
          <a:chExt cx="0" cy="0"/>
        </a:xfrm>
      </p:grpSpPr>
      <p:sp>
        <p:nvSpPr>
          <p:cNvPr id="29" name="Freeform: Shape 28">
            <a:extLst>
              <a:ext uri="{FF2B5EF4-FFF2-40B4-BE49-F238E27FC236}">
                <a16:creationId xmlns:a16="http://schemas.microsoft.com/office/drawing/2014/main" id="{E2DECB02-D9CE-E57A-0604-BFF41EC38AFA}"/>
              </a:ext>
            </a:extLst>
          </p:cNvPr>
          <p:cNvSpPr/>
          <p:nvPr userDrawn="1"/>
        </p:nvSpPr>
        <p:spPr>
          <a:xfrm>
            <a:off x="0" y="0"/>
            <a:ext cx="2838450" cy="2857958"/>
          </a:xfrm>
          <a:custGeom>
            <a:avLst/>
            <a:gdLst>
              <a:gd name="connsiteX0" fmla="*/ 1971005 w 2838450"/>
              <a:gd name="connsiteY0" fmla="*/ 0 h 2857958"/>
              <a:gd name="connsiteX1" fmla="*/ 2838450 w 2838450"/>
              <a:gd name="connsiteY1" fmla="*/ 0 h 2857958"/>
              <a:gd name="connsiteX2" fmla="*/ 2838450 w 2838450"/>
              <a:gd name="connsiteY2" fmla="*/ 7240 h 2857958"/>
              <a:gd name="connsiteX3" fmla="*/ 278890 w 2838450"/>
              <a:gd name="connsiteY3" fmla="*/ 2843883 h 2857958"/>
              <a:gd name="connsiteX4" fmla="*/ 0 w 2838450"/>
              <a:gd name="connsiteY4" fmla="*/ 2857958 h 2857958"/>
              <a:gd name="connsiteX5" fmla="*/ 0 w 2838450"/>
              <a:gd name="connsiteY5" fmla="*/ 1990580 h 2857958"/>
              <a:gd name="connsiteX6" fmla="*/ 190293 w 2838450"/>
              <a:gd name="connsiteY6" fmla="*/ 1980883 h 2857958"/>
              <a:gd name="connsiteX7" fmla="*/ 1960910 w 2838450"/>
              <a:gd name="connsiteY7" fmla="*/ 200390 h 28579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838450" h="2857958">
                <a:moveTo>
                  <a:pt x="1971005" y="0"/>
                </a:moveTo>
                <a:lnTo>
                  <a:pt x="2838450" y="0"/>
                </a:lnTo>
                <a:lnTo>
                  <a:pt x="2838450" y="7240"/>
                </a:lnTo>
                <a:cubicBezTo>
                  <a:pt x="2838450" y="1484015"/>
                  <a:pt x="1716931" y="2697914"/>
                  <a:pt x="278890" y="2843883"/>
                </a:cubicBezTo>
                <a:lnTo>
                  <a:pt x="0" y="2857958"/>
                </a:lnTo>
                <a:lnTo>
                  <a:pt x="0" y="1990580"/>
                </a:lnTo>
                <a:lnTo>
                  <a:pt x="190293" y="1980883"/>
                </a:lnTo>
                <a:cubicBezTo>
                  <a:pt x="1124600" y="1885128"/>
                  <a:pt x="1866185" y="1135788"/>
                  <a:pt x="1960910" y="200390"/>
                </a:cubicBezTo>
                <a:close/>
              </a:path>
            </a:pathLst>
          </a:custGeom>
          <a:solidFill>
            <a:schemeClr val="accent3"/>
          </a:solidFill>
          <a:ln>
            <a:noFill/>
          </a:ln>
        </p:spPr>
        <p:txBody>
          <a:bodyPr vert="horz" wrap="square" lIns="91440" tIns="45720" rIns="91440" bIns="45720" numCol="1" anchor="t" anchorCtr="0" compatLnSpc="1">
            <a:prstTxWarp prst="textNoShape">
              <a:avLst/>
            </a:prstTxWarp>
            <a:noAutofit/>
          </a:bodyPr>
          <a:lstStyle/>
          <a:p>
            <a:pPr lvl="0"/>
            <a:endParaRPr lang="en-US" dirty="0"/>
          </a:p>
        </p:txBody>
      </p:sp>
      <p:sp>
        <p:nvSpPr>
          <p:cNvPr id="26" name="Freeform: Shape 25">
            <a:extLst>
              <a:ext uri="{FF2B5EF4-FFF2-40B4-BE49-F238E27FC236}">
                <a16:creationId xmlns:a16="http://schemas.microsoft.com/office/drawing/2014/main" id="{68E760EA-7D83-1DF2-A8EE-4F218084E74F}"/>
              </a:ext>
            </a:extLst>
          </p:cNvPr>
          <p:cNvSpPr/>
          <p:nvPr userDrawn="1"/>
        </p:nvSpPr>
        <p:spPr>
          <a:xfrm>
            <a:off x="1" y="-1"/>
            <a:ext cx="1970627" cy="1990267"/>
          </a:xfrm>
          <a:custGeom>
            <a:avLst/>
            <a:gdLst>
              <a:gd name="connsiteX0" fmla="*/ 0 w 1970627"/>
              <a:gd name="connsiteY0" fmla="*/ 0 h 1990267"/>
              <a:gd name="connsiteX1" fmla="*/ 1970627 w 1970627"/>
              <a:gd name="connsiteY1" fmla="*/ 0 h 1990267"/>
              <a:gd name="connsiteX2" fmla="*/ 1960534 w 1970627"/>
              <a:gd name="connsiteY2" fmla="*/ 200357 h 1990267"/>
              <a:gd name="connsiteX3" fmla="*/ 190254 w 1970627"/>
              <a:gd name="connsiteY3" fmla="*/ 1980571 h 1990267"/>
              <a:gd name="connsiteX4" fmla="*/ 0 w 1970627"/>
              <a:gd name="connsiteY4" fmla="*/ 1990267 h 199026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70627" h="1990267">
                <a:moveTo>
                  <a:pt x="0" y="0"/>
                </a:moveTo>
                <a:lnTo>
                  <a:pt x="1970627" y="0"/>
                </a:lnTo>
                <a:lnTo>
                  <a:pt x="1960534" y="200357"/>
                </a:lnTo>
                <a:cubicBezTo>
                  <a:pt x="1865827" y="1135608"/>
                  <a:pt x="1124383" y="1884831"/>
                  <a:pt x="190254" y="1980571"/>
                </a:cubicBezTo>
                <a:lnTo>
                  <a:pt x="0" y="1990267"/>
                </a:lnTo>
                <a:close/>
              </a:path>
            </a:pathLst>
          </a:custGeom>
          <a:solidFill>
            <a:srgbClr val="F5CDCE"/>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16" name="Freeform: Shape 15">
            <a:extLst>
              <a:ext uri="{FF2B5EF4-FFF2-40B4-BE49-F238E27FC236}">
                <a16:creationId xmlns:a16="http://schemas.microsoft.com/office/drawing/2014/main" id="{FF3F3353-78A1-F584-81A6-9513382DF18F}"/>
              </a:ext>
            </a:extLst>
          </p:cNvPr>
          <p:cNvSpPr/>
          <p:nvPr userDrawn="1"/>
        </p:nvSpPr>
        <p:spPr>
          <a:xfrm>
            <a:off x="1" y="1"/>
            <a:ext cx="1003449" cy="1013015"/>
          </a:xfrm>
          <a:custGeom>
            <a:avLst/>
            <a:gdLst>
              <a:gd name="connsiteX0" fmla="*/ 0 w 1003449"/>
              <a:gd name="connsiteY0" fmla="*/ 0 h 1013015"/>
              <a:gd name="connsiteX1" fmla="*/ 1003449 w 1003449"/>
              <a:gd name="connsiteY1" fmla="*/ 0 h 1013015"/>
              <a:gd name="connsiteX2" fmla="*/ 998306 w 1003449"/>
              <a:gd name="connsiteY2" fmla="*/ 100639 h 1013015"/>
              <a:gd name="connsiteX3" fmla="*/ 90663 w 1003449"/>
              <a:gd name="connsiteY3" fmla="*/ 1008380 h 1013015"/>
              <a:gd name="connsiteX4" fmla="*/ 0 w 1003449"/>
              <a:gd name="connsiteY4" fmla="*/ 1013015 h 101301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3449" h="1013015">
                <a:moveTo>
                  <a:pt x="0" y="0"/>
                </a:moveTo>
                <a:lnTo>
                  <a:pt x="1003449" y="0"/>
                </a:lnTo>
                <a:lnTo>
                  <a:pt x="998306" y="100639"/>
                </a:lnTo>
                <a:cubicBezTo>
                  <a:pt x="949402" y="576784"/>
                  <a:pt x="566756" y="959471"/>
                  <a:pt x="90663" y="1008380"/>
                </a:cubicBezTo>
                <a:lnTo>
                  <a:pt x="0" y="1013015"/>
                </a:lnTo>
                <a:close/>
              </a:path>
            </a:pathLst>
          </a:custGeom>
          <a:solidFill>
            <a:schemeClr val="bg1"/>
          </a:solidFill>
          <a:ln>
            <a:noFill/>
          </a:ln>
        </p:spPr>
        <p:txBody>
          <a:bodyPr vert="horz" wrap="square" lIns="91440" tIns="45720" rIns="91440" bIns="45720" numCol="1" anchor="t" anchorCtr="0" compatLnSpc="1">
            <a:prstTxWarp prst="textNoShape">
              <a:avLst/>
            </a:prstTxWarp>
            <a:noAutofit/>
          </a:bodyPr>
          <a:lstStyle/>
          <a:p>
            <a:pPr lvl="0"/>
            <a:endParaRPr lang="en-US" dirty="0">
              <a:solidFill>
                <a:schemeClr val="tx1"/>
              </a:solidFill>
            </a:endParaRPr>
          </a:p>
        </p:txBody>
      </p:sp>
      <p:sp>
        <p:nvSpPr>
          <p:cNvPr id="2" name="Title 1">
            <a:extLst>
              <a:ext uri="{FF2B5EF4-FFF2-40B4-BE49-F238E27FC236}">
                <a16:creationId xmlns:a16="http://schemas.microsoft.com/office/drawing/2014/main" id="{A65C6DDD-D2BB-0153-0F53-9F7C17BDFD2B}"/>
              </a:ext>
            </a:extLst>
          </p:cNvPr>
          <p:cNvSpPr>
            <a:spLocks noGrp="1"/>
          </p:cNvSpPr>
          <p:nvPr>
            <p:ph type="title"/>
          </p:nvPr>
        </p:nvSpPr>
        <p:spPr/>
        <p:txBody>
          <a:bodyPr/>
          <a:lstStyle>
            <a:lvl1pPr>
              <a:lnSpc>
                <a:spcPct val="100000"/>
              </a:lnSpc>
              <a:defRPr>
                <a:solidFill>
                  <a:schemeClr val="accent6"/>
                </a:solidFill>
              </a:defRPr>
            </a:lvl1pPr>
          </a:lstStyle>
          <a:p>
            <a:r>
              <a:rPr lang="en-US"/>
              <a:t>Click to edit Master title style</a:t>
            </a:r>
            <a:endParaRPr lang="en-US" dirty="0"/>
          </a:p>
        </p:txBody>
      </p:sp>
      <p:sp>
        <p:nvSpPr>
          <p:cNvPr id="5" name="Slide Number Placeholder 4">
            <a:extLst>
              <a:ext uri="{FF2B5EF4-FFF2-40B4-BE49-F238E27FC236}">
                <a16:creationId xmlns:a16="http://schemas.microsoft.com/office/drawing/2014/main" id="{471A846E-CBB1-9805-456D-0C0B890912B7}"/>
              </a:ext>
            </a:extLst>
          </p:cNvPr>
          <p:cNvSpPr>
            <a:spLocks noGrp="1"/>
          </p:cNvSpPr>
          <p:nvPr>
            <p:ph type="sldNum" sz="quarter" idx="12"/>
          </p:nvPr>
        </p:nvSpPr>
        <p:spPr/>
        <p:txBody>
          <a:bodyPr/>
          <a:lstStyle/>
          <a:p>
            <a:fld id="{48F63A3B-78C7-47BE-AE5E-E10140E04643}" type="slidenum">
              <a:rPr lang="en-US" smtClean="0"/>
              <a:pPr/>
              <a:t>‹#›</a:t>
            </a:fld>
            <a:endParaRPr lang="en-US" dirty="0"/>
          </a:p>
        </p:txBody>
      </p:sp>
      <p:sp>
        <p:nvSpPr>
          <p:cNvPr id="30" name="Image 2" descr="preencoded.png">
            <a:extLst>
              <a:ext uri="{FF2B5EF4-FFF2-40B4-BE49-F238E27FC236}">
                <a16:creationId xmlns:a16="http://schemas.microsoft.com/office/drawing/2014/main" id="{790E862E-398F-571C-EC2C-3D17164DE059}"/>
              </a:ext>
            </a:extLst>
          </p:cNvPr>
          <p:cNvSpPr/>
          <p:nvPr/>
        </p:nvSpPr>
        <p:spPr>
          <a:xfrm>
            <a:off x="1458332" y="590133"/>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31" name="Text Placeholder 2">
            <a:extLst>
              <a:ext uri="{FF2B5EF4-FFF2-40B4-BE49-F238E27FC236}">
                <a16:creationId xmlns:a16="http://schemas.microsoft.com/office/drawing/2014/main" id="{AB1DF8DE-0EED-2627-4B5E-266C0BC276BE}"/>
              </a:ext>
            </a:extLst>
          </p:cNvPr>
          <p:cNvSpPr>
            <a:spLocks noGrp="1"/>
          </p:cNvSpPr>
          <p:nvPr>
            <p:ph type="body" idx="1" hasCustomPrompt="1"/>
          </p:nvPr>
        </p:nvSpPr>
        <p:spPr>
          <a:xfrm>
            <a:off x="685338"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2" name="Text Placeholder 4">
            <a:extLst>
              <a:ext uri="{FF2B5EF4-FFF2-40B4-BE49-F238E27FC236}">
                <a16:creationId xmlns:a16="http://schemas.microsoft.com/office/drawing/2014/main" id="{5AE99EEE-38C4-CB2D-EEA0-8A2EB6F129E4}"/>
              </a:ext>
            </a:extLst>
          </p:cNvPr>
          <p:cNvSpPr>
            <a:spLocks noGrp="1"/>
          </p:cNvSpPr>
          <p:nvPr>
            <p:ph type="body" sz="quarter" idx="3" hasCustomPrompt="1"/>
          </p:nvPr>
        </p:nvSpPr>
        <p:spPr>
          <a:xfrm>
            <a:off x="2900911" y="3017520"/>
            <a:ext cx="1993392" cy="557784"/>
          </a:xfrm>
          <a:solidFill>
            <a:schemeClr val="accent1"/>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3" name="Text Placeholder 4">
            <a:extLst>
              <a:ext uri="{FF2B5EF4-FFF2-40B4-BE49-F238E27FC236}">
                <a16:creationId xmlns:a16="http://schemas.microsoft.com/office/drawing/2014/main" id="{AA90F0AE-69F4-EBD3-AED1-81E98D34811D}"/>
              </a:ext>
            </a:extLst>
          </p:cNvPr>
          <p:cNvSpPr>
            <a:spLocks noGrp="1"/>
          </p:cNvSpPr>
          <p:nvPr>
            <p:ph type="body" sz="quarter" idx="13" hasCustomPrompt="1"/>
          </p:nvPr>
        </p:nvSpPr>
        <p:spPr>
          <a:xfrm>
            <a:off x="5116484"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4" name="Text Placeholder 4">
            <a:extLst>
              <a:ext uri="{FF2B5EF4-FFF2-40B4-BE49-F238E27FC236}">
                <a16:creationId xmlns:a16="http://schemas.microsoft.com/office/drawing/2014/main" id="{F9E49243-B04A-D7AF-B4C7-8E1AE776F811}"/>
              </a:ext>
            </a:extLst>
          </p:cNvPr>
          <p:cNvSpPr>
            <a:spLocks noGrp="1"/>
          </p:cNvSpPr>
          <p:nvPr>
            <p:ph type="body" sz="quarter" idx="15" hasCustomPrompt="1"/>
          </p:nvPr>
        </p:nvSpPr>
        <p:spPr>
          <a:xfrm>
            <a:off x="7332057" y="3017520"/>
            <a:ext cx="1993392" cy="557784"/>
          </a:xfrm>
          <a:solidFill>
            <a:schemeClr val="accent1"/>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5" name="Text Placeholder 4">
            <a:extLst>
              <a:ext uri="{FF2B5EF4-FFF2-40B4-BE49-F238E27FC236}">
                <a16:creationId xmlns:a16="http://schemas.microsoft.com/office/drawing/2014/main" id="{4780DCD4-46DE-8C31-9F39-FC6E45FC1EBE}"/>
              </a:ext>
            </a:extLst>
          </p:cNvPr>
          <p:cNvSpPr>
            <a:spLocks noGrp="1"/>
          </p:cNvSpPr>
          <p:nvPr>
            <p:ph type="body" sz="quarter" idx="17" hasCustomPrompt="1"/>
          </p:nvPr>
        </p:nvSpPr>
        <p:spPr>
          <a:xfrm>
            <a:off x="9547629" y="3017520"/>
            <a:ext cx="1993392" cy="557784"/>
          </a:xfrm>
          <a:solidFill>
            <a:schemeClr val="accent3"/>
          </a:solidFill>
          <a:ln>
            <a:noFill/>
          </a:ln>
        </p:spPr>
        <p:txBody>
          <a:bodyPr lIns="0" tIns="0" rIns="0" bIns="0" anchor="ctr">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MMM YYYY</a:t>
            </a:r>
          </a:p>
        </p:txBody>
      </p:sp>
      <p:sp>
        <p:nvSpPr>
          <p:cNvPr id="36" name="Text Placeholder 51">
            <a:extLst>
              <a:ext uri="{FF2B5EF4-FFF2-40B4-BE49-F238E27FC236}">
                <a16:creationId xmlns:a16="http://schemas.microsoft.com/office/drawing/2014/main" id="{9FBDF935-4925-03EC-CBC9-1EBA90DF849B}"/>
              </a:ext>
            </a:extLst>
          </p:cNvPr>
          <p:cNvSpPr>
            <a:spLocks noGrp="1"/>
          </p:cNvSpPr>
          <p:nvPr>
            <p:ph type="body" sz="quarter" idx="18"/>
          </p:nvPr>
        </p:nvSpPr>
        <p:spPr>
          <a:xfrm>
            <a:off x="685338"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7" name="Text Placeholder 51">
            <a:extLst>
              <a:ext uri="{FF2B5EF4-FFF2-40B4-BE49-F238E27FC236}">
                <a16:creationId xmlns:a16="http://schemas.microsoft.com/office/drawing/2014/main" id="{9BB76AA7-442D-54A7-D075-C67F47438963}"/>
              </a:ext>
            </a:extLst>
          </p:cNvPr>
          <p:cNvSpPr>
            <a:spLocks noGrp="1"/>
          </p:cNvSpPr>
          <p:nvPr>
            <p:ph type="body" sz="quarter" idx="19"/>
          </p:nvPr>
        </p:nvSpPr>
        <p:spPr>
          <a:xfrm>
            <a:off x="2900911"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8" name="Text Placeholder 51">
            <a:extLst>
              <a:ext uri="{FF2B5EF4-FFF2-40B4-BE49-F238E27FC236}">
                <a16:creationId xmlns:a16="http://schemas.microsoft.com/office/drawing/2014/main" id="{9E419856-1586-F2D8-A1B4-F67FEE9839DF}"/>
              </a:ext>
            </a:extLst>
          </p:cNvPr>
          <p:cNvSpPr>
            <a:spLocks noGrp="1"/>
          </p:cNvSpPr>
          <p:nvPr>
            <p:ph type="body" sz="quarter" idx="20"/>
          </p:nvPr>
        </p:nvSpPr>
        <p:spPr>
          <a:xfrm>
            <a:off x="5116484"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39" name="Text Placeholder 51">
            <a:extLst>
              <a:ext uri="{FF2B5EF4-FFF2-40B4-BE49-F238E27FC236}">
                <a16:creationId xmlns:a16="http://schemas.microsoft.com/office/drawing/2014/main" id="{AED74DD2-EAE3-76BF-56B9-C04FCED1F2DB}"/>
              </a:ext>
            </a:extLst>
          </p:cNvPr>
          <p:cNvSpPr>
            <a:spLocks noGrp="1"/>
          </p:cNvSpPr>
          <p:nvPr>
            <p:ph type="body" sz="quarter" idx="21"/>
          </p:nvPr>
        </p:nvSpPr>
        <p:spPr>
          <a:xfrm>
            <a:off x="7332057"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sp>
        <p:nvSpPr>
          <p:cNvPr id="40" name="Text Placeholder 51">
            <a:extLst>
              <a:ext uri="{FF2B5EF4-FFF2-40B4-BE49-F238E27FC236}">
                <a16:creationId xmlns:a16="http://schemas.microsoft.com/office/drawing/2014/main" id="{0A39AD48-2F98-C0C9-DE08-CED7EBF816B2}"/>
              </a:ext>
            </a:extLst>
          </p:cNvPr>
          <p:cNvSpPr>
            <a:spLocks noGrp="1"/>
          </p:cNvSpPr>
          <p:nvPr>
            <p:ph type="body" sz="quarter" idx="22"/>
          </p:nvPr>
        </p:nvSpPr>
        <p:spPr>
          <a:xfrm>
            <a:off x="9547629" y="4745736"/>
            <a:ext cx="1993392" cy="795528"/>
          </a:xfrm>
          <a:noFill/>
        </p:spPr>
        <p:txBody>
          <a:bodyPr lIns="0" rIns="0" anchor="t" anchorCtr="0">
            <a:noAutofit/>
          </a:bodyPr>
          <a:lstStyle>
            <a:lvl1pPr marL="0" indent="0" algn="ctr">
              <a:spcBef>
                <a:spcPts val="0"/>
              </a:spcBef>
              <a:buNone/>
              <a:defRPr sz="1500"/>
            </a:lvl1pPr>
          </a:lstStyle>
          <a:p>
            <a:pPr lvl="0"/>
            <a:r>
              <a:rPr lang="en-US"/>
              <a:t>Click to edit Master text styles</a:t>
            </a:r>
          </a:p>
        </p:txBody>
      </p:sp>
      <p:cxnSp>
        <p:nvCxnSpPr>
          <p:cNvPr id="42" name="Straight Connector 41">
            <a:extLst>
              <a:ext uri="{FF2B5EF4-FFF2-40B4-BE49-F238E27FC236}">
                <a16:creationId xmlns:a16="http://schemas.microsoft.com/office/drawing/2014/main" id="{E6BE61D7-B0A3-902B-4F58-727982880EF5}"/>
              </a:ext>
            </a:extLst>
          </p:cNvPr>
          <p:cNvCxnSpPr>
            <a:cxnSpLocks/>
          </p:cNvCxnSpPr>
          <p:nvPr userDrawn="1"/>
        </p:nvCxnSpPr>
        <p:spPr>
          <a:xfrm>
            <a:off x="739398" y="4187681"/>
            <a:ext cx="10812360" cy="0"/>
          </a:xfrm>
          <a:prstGeom prst="line">
            <a:avLst/>
          </a:prstGeom>
          <a:ln w="12700">
            <a:solidFill>
              <a:schemeClr val="accent2">
                <a:lumMod val="40000"/>
                <a:lumOff val="6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96703258"/>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20" name="Title 19">
            <a:extLst>
              <a:ext uri="{FF2B5EF4-FFF2-40B4-BE49-F238E27FC236}">
                <a16:creationId xmlns:a16="http://schemas.microsoft.com/office/drawing/2014/main" id="{C26B5661-F583-FA44-8353-161B862E69B1}"/>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1" name="Image 0" descr="preencoded.png">
            <a:extLst>
              <a:ext uri="{FF2B5EF4-FFF2-40B4-BE49-F238E27FC236}">
                <a16:creationId xmlns:a16="http://schemas.microsoft.com/office/drawing/2014/main" id="{CD2D664E-6702-6607-A37E-2E996144917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3" name="Image 1" descr="preencoded.png">
            <a:extLst>
              <a:ext uri="{FF2B5EF4-FFF2-40B4-BE49-F238E27FC236}">
                <a16:creationId xmlns:a16="http://schemas.microsoft.com/office/drawing/2014/main" id="{951C5737-DF7E-D671-AC74-9E488335BCA2}"/>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39" name="Freeform: Shape 38">
            <a:extLst>
              <a:ext uri="{FF2B5EF4-FFF2-40B4-BE49-F238E27FC236}">
                <a16:creationId xmlns:a16="http://schemas.microsoft.com/office/drawing/2014/main" id="{F232A1E1-DD38-15EA-6CA1-A84950EC43F0}"/>
              </a:ext>
            </a:extLst>
          </p:cNvPr>
          <p:cNvSpPr/>
          <p:nvPr/>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7" name="Image 5" descr="preencoded.png">
            <a:extLst>
              <a:ext uri="{FF2B5EF4-FFF2-40B4-BE49-F238E27FC236}">
                <a16:creationId xmlns:a16="http://schemas.microsoft.com/office/drawing/2014/main" id="{B9036D42-A06F-E6EE-BB91-8BAF045198BE}"/>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9" name="Image 6" descr="preencoded.png">
            <a:extLst>
              <a:ext uri="{FF2B5EF4-FFF2-40B4-BE49-F238E27FC236}">
                <a16:creationId xmlns:a16="http://schemas.microsoft.com/office/drawing/2014/main" id="{86E0540C-3355-A50D-AC61-047B54B70C64}"/>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3" name="Text Placeholder 2"/>
          <p:cNvSpPr>
            <a:spLocks noGrp="1"/>
          </p:cNvSpPr>
          <p:nvPr>
            <p:ph type="body" idx="1"/>
          </p:nvPr>
        </p:nvSpPr>
        <p:spPr>
          <a:xfrm>
            <a:off x="3977640" y="2330704"/>
            <a:ext cx="3822192" cy="411480"/>
          </a:xfrm>
        </p:spPr>
        <p:txBody>
          <a:bodyPr anchor="t">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3685032" y="2877312"/>
            <a:ext cx="3741928" cy="3684588"/>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8046720" y="2330704"/>
            <a:ext cx="3822192" cy="411480"/>
          </a:xfrm>
        </p:spPr>
        <p:txBody>
          <a:bodyPr anchor="t">
            <a:noAutofit/>
          </a:bodyPr>
          <a:lstStyle>
            <a:lvl1pPr marL="0" indent="0">
              <a:spcBef>
                <a:spcPts val="0"/>
              </a:spcBef>
              <a:buNone/>
              <a:defRPr sz="1800" b="1" cap="all" baseline="0">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7754112" y="2877312"/>
            <a:ext cx="3741928" cy="3684588"/>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Slide Number Placeholder 8"/>
          <p:cNvSpPr>
            <a:spLocks noGrp="1"/>
          </p:cNvSpPr>
          <p:nvPr>
            <p:ph type="sldNum" sz="quarter" idx="12"/>
          </p:nvPr>
        </p:nvSpPr>
        <p:spPr/>
        <p:txBody>
          <a:bodyPr>
            <a:noAutofit/>
          </a:bodyPr>
          <a:lstStyle/>
          <a:p>
            <a:fld id="{48F63A3B-78C7-47BE-AE5E-E10140E04643}" type="slidenum">
              <a:rPr lang="en-US" dirty="0"/>
              <a:t>‹#›</a:t>
            </a:fld>
            <a:endParaRPr lang="en-US" dirty="0"/>
          </a:p>
        </p:txBody>
      </p:sp>
    </p:spTree>
    <p:extLst>
      <p:ext uri="{BB962C8B-B14F-4D97-AF65-F5344CB8AC3E}">
        <p14:creationId xmlns:p14="http://schemas.microsoft.com/office/powerpoint/2010/main" val="66373918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3 Colum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7445A0A-815D-3414-088B-C041E6742DBE}"/>
              </a:ext>
            </a:extLst>
          </p:cNvPr>
          <p:cNvSpPr>
            <a:spLocks noGrp="1"/>
          </p:cNvSpPr>
          <p:nvPr>
            <p:ph type="title"/>
          </p:nvPr>
        </p:nvSpPr>
        <p:spPr>
          <a:xfrm>
            <a:off x="758952" y="1234440"/>
            <a:ext cx="10671048" cy="768096"/>
          </a:xfrm>
        </p:spPr>
        <p:txBody>
          <a:bodyPr>
            <a:noAutofit/>
          </a:bodyPr>
          <a:lstStyle>
            <a:lvl1pPr>
              <a:lnSpc>
                <a:spcPct val="100000"/>
              </a:lnSpc>
              <a:defRPr/>
            </a:lvl1pPr>
          </a:lstStyle>
          <a:p>
            <a:r>
              <a:rPr lang="en-US"/>
              <a:t>Click to edit Master title style</a:t>
            </a:r>
            <a:endParaRPr lang="en-US" dirty="0"/>
          </a:p>
        </p:txBody>
      </p:sp>
      <p:sp>
        <p:nvSpPr>
          <p:cNvPr id="4" name="Footer Placeholder 3">
            <a:extLst>
              <a:ext uri="{FF2B5EF4-FFF2-40B4-BE49-F238E27FC236}">
                <a16:creationId xmlns:a16="http://schemas.microsoft.com/office/drawing/2014/main" id="{317B5E29-6335-83BC-FA01-FAE422D2658B}"/>
              </a:ext>
            </a:extLst>
          </p:cNvPr>
          <p:cNvSpPr>
            <a:spLocks noGrp="1"/>
          </p:cNvSpPr>
          <p:nvPr>
            <p:ph type="ftr" sz="quarter" idx="11"/>
          </p:nvPr>
        </p:nvSpPr>
        <p:spPr/>
        <p:txBody>
          <a:bodyPr>
            <a:noAutofit/>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536476D1-B61A-E9FD-E266-768B405CC30B}"/>
              </a:ext>
            </a:extLst>
          </p:cNvPr>
          <p:cNvSpPr>
            <a:spLocks noGrp="1"/>
          </p:cNvSpPr>
          <p:nvPr>
            <p:ph type="sldNum" sz="quarter" idx="12"/>
          </p:nvPr>
        </p:nvSpPr>
        <p:spPr/>
        <p:txBody>
          <a:bodyPr>
            <a:noAutofit/>
          </a:bodyPr>
          <a:lstStyle/>
          <a:p>
            <a:fld id="{48F63A3B-78C7-47BE-AE5E-E10140E04643}" type="slidenum">
              <a:rPr lang="en-US" smtClean="0"/>
              <a:pPr/>
              <a:t>‹#›</a:t>
            </a:fld>
            <a:endParaRPr lang="en-US" dirty="0"/>
          </a:p>
        </p:txBody>
      </p:sp>
      <p:sp>
        <p:nvSpPr>
          <p:cNvPr id="46" name="Text Placeholder 2">
            <a:extLst>
              <a:ext uri="{FF2B5EF4-FFF2-40B4-BE49-F238E27FC236}">
                <a16:creationId xmlns:a16="http://schemas.microsoft.com/office/drawing/2014/main" id="{C025625F-8274-840F-6DD8-D36687CB8F7E}"/>
              </a:ext>
            </a:extLst>
          </p:cNvPr>
          <p:cNvSpPr>
            <a:spLocks noGrp="1"/>
          </p:cNvSpPr>
          <p:nvPr>
            <p:ph type="body" idx="1"/>
          </p:nvPr>
        </p:nvSpPr>
        <p:spPr>
          <a:xfrm>
            <a:off x="713232" y="2743200"/>
            <a:ext cx="3328416" cy="3557016"/>
          </a:xfrm>
          <a:noFill/>
          <a:ln w="12700">
            <a:solidFill>
              <a:schemeClr val="accent3"/>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4" name="Picture Placeholder 62">
            <a:extLst>
              <a:ext uri="{FF2B5EF4-FFF2-40B4-BE49-F238E27FC236}">
                <a16:creationId xmlns:a16="http://schemas.microsoft.com/office/drawing/2014/main" id="{2F18FBB7-2D21-7954-1324-C7D3BFE5C85D}"/>
              </a:ext>
            </a:extLst>
          </p:cNvPr>
          <p:cNvSpPr>
            <a:spLocks noGrp="1" noChangeAspect="1"/>
          </p:cNvSpPr>
          <p:nvPr>
            <p:ph type="pic" sz="quarter" idx="23"/>
          </p:nvPr>
        </p:nvSpPr>
        <p:spPr>
          <a:xfrm>
            <a:off x="1911096" y="2258568"/>
            <a:ext cx="932688" cy="932688"/>
          </a:xfrm>
          <a:prstGeom prst="ellipse">
            <a:avLst/>
          </a:prstGeom>
          <a:solidFill>
            <a:schemeClr val="accent3"/>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52" name="Text Placeholder 51">
            <a:extLst>
              <a:ext uri="{FF2B5EF4-FFF2-40B4-BE49-F238E27FC236}">
                <a16:creationId xmlns:a16="http://schemas.microsoft.com/office/drawing/2014/main" id="{2EF54C35-5F8E-4E0A-AB4D-97E38121910A}"/>
              </a:ext>
            </a:extLst>
          </p:cNvPr>
          <p:cNvSpPr>
            <a:spLocks noGrp="1"/>
          </p:cNvSpPr>
          <p:nvPr>
            <p:ph type="body" sz="quarter" idx="18"/>
          </p:nvPr>
        </p:nvSpPr>
        <p:spPr>
          <a:xfrm>
            <a:off x="992124"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
        <p:nvSpPr>
          <p:cNvPr id="49" name="Text Placeholder 4">
            <a:extLst>
              <a:ext uri="{FF2B5EF4-FFF2-40B4-BE49-F238E27FC236}">
                <a16:creationId xmlns:a16="http://schemas.microsoft.com/office/drawing/2014/main" id="{084A0326-A0B8-1723-B8BA-B015344F2DCE}"/>
              </a:ext>
            </a:extLst>
          </p:cNvPr>
          <p:cNvSpPr>
            <a:spLocks noGrp="1"/>
          </p:cNvSpPr>
          <p:nvPr>
            <p:ph type="body" sz="quarter" idx="15"/>
          </p:nvPr>
        </p:nvSpPr>
        <p:spPr>
          <a:xfrm>
            <a:off x="4443984" y="2743200"/>
            <a:ext cx="3328416" cy="3557016"/>
          </a:xfrm>
          <a:noFill/>
          <a:ln w="12700">
            <a:solidFill>
              <a:schemeClr val="accent1"/>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6" name="Picture Placeholder 62">
            <a:extLst>
              <a:ext uri="{FF2B5EF4-FFF2-40B4-BE49-F238E27FC236}">
                <a16:creationId xmlns:a16="http://schemas.microsoft.com/office/drawing/2014/main" id="{139354A0-F5DF-3AC5-5E8B-A41146C26F3C}"/>
              </a:ext>
            </a:extLst>
          </p:cNvPr>
          <p:cNvSpPr>
            <a:spLocks noGrp="1" noChangeAspect="1"/>
          </p:cNvSpPr>
          <p:nvPr>
            <p:ph type="pic" sz="quarter" idx="25"/>
          </p:nvPr>
        </p:nvSpPr>
        <p:spPr>
          <a:xfrm>
            <a:off x="5641848" y="2258568"/>
            <a:ext cx="932688" cy="932688"/>
          </a:xfrm>
          <a:prstGeom prst="ellipse">
            <a:avLst/>
          </a:prstGeom>
          <a:solidFill>
            <a:schemeClr val="accent1"/>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0" name="Text Placeholder 51">
            <a:extLst>
              <a:ext uri="{FF2B5EF4-FFF2-40B4-BE49-F238E27FC236}">
                <a16:creationId xmlns:a16="http://schemas.microsoft.com/office/drawing/2014/main" id="{E9730E82-F317-686A-8777-D81705BCC706}"/>
              </a:ext>
            </a:extLst>
          </p:cNvPr>
          <p:cNvSpPr>
            <a:spLocks noGrp="1"/>
          </p:cNvSpPr>
          <p:nvPr>
            <p:ph type="body" sz="quarter" idx="21"/>
          </p:nvPr>
        </p:nvSpPr>
        <p:spPr>
          <a:xfrm>
            <a:off x="4722876"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
        <p:nvSpPr>
          <p:cNvPr id="50" name="Text Placeholder 4">
            <a:extLst>
              <a:ext uri="{FF2B5EF4-FFF2-40B4-BE49-F238E27FC236}">
                <a16:creationId xmlns:a16="http://schemas.microsoft.com/office/drawing/2014/main" id="{0E3B57F3-1903-446F-D989-D6CA342D0861}"/>
              </a:ext>
            </a:extLst>
          </p:cNvPr>
          <p:cNvSpPr>
            <a:spLocks noGrp="1"/>
          </p:cNvSpPr>
          <p:nvPr>
            <p:ph type="body" sz="quarter" idx="17"/>
          </p:nvPr>
        </p:nvSpPr>
        <p:spPr>
          <a:xfrm>
            <a:off x="8092440" y="2743200"/>
            <a:ext cx="3328416" cy="3557016"/>
          </a:xfrm>
          <a:noFill/>
          <a:ln w="12700">
            <a:solidFill>
              <a:schemeClr val="accent4"/>
            </a:solidFill>
          </a:ln>
        </p:spPr>
        <p:txBody>
          <a:bodyPr tIns="685800" anchor="t">
            <a:noAutofit/>
          </a:bodyPr>
          <a:lstStyle>
            <a:lvl1pPr marL="0" indent="0" algn="ctr">
              <a:lnSpc>
                <a:spcPct val="100000"/>
              </a:lnSpc>
              <a:spcBef>
                <a:spcPts val="0"/>
              </a:spcBef>
              <a:buNone/>
              <a:defRPr sz="1800" b="1" cap="all" spc="0" baseline="0">
                <a:solidFill>
                  <a:schemeClr val="accent6"/>
                </a:solidFill>
                <a:latin typeface="Arial" panose="020B0604020202020204" pitchFamily="34" charset="0"/>
                <a:cs typeface="Arial" panose="020B0604020202020204"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5" name="Picture Placeholder 62">
            <a:extLst>
              <a:ext uri="{FF2B5EF4-FFF2-40B4-BE49-F238E27FC236}">
                <a16:creationId xmlns:a16="http://schemas.microsoft.com/office/drawing/2014/main" id="{D5BF3A8A-72F1-392E-855B-5B36E244A7FD}"/>
              </a:ext>
            </a:extLst>
          </p:cNvPr>
          <p:cNvSpPr>
            <a:spLocks noGrp="1" noChangeAspect="1"/>
          </p:cNvSpPr>
          <p:nvPr>
            <p:ph type="pic" sz="quarter" idx="24"/>
          </p:nvPr>
        </p:nvSpPr>
        <p:spPr>
          <a:xfrm>
            <a:off x="9290304" y="2258568"/>
            <a:ext cx="932688" cy="932688"/>
          </a:xfrm>
          <a:prstGeom prst="ellipse">
            <a:avLst/>
          </a:prstGeom>
          <a:solidFill>
            <a:schemeClr val="accent4"/>
          </a:solidFill>
        </p:spPr>
        <p:txBody>
          <a:bodyPr lIns="0" tIns="0" rIns="0" bIns="0" anchor="ctr">
            <a:noAutofit/>
          </a:bodyPr>
          <a:lstStyle>
            <a:lvl1pPr marL="0" indent="0" algn="ctr">
              <a:buNone/>
              <a:defRPr sz="900"/>
            </a:lvl1pPr>
          </a:lstStyle>
          <a:p>
            <a:r>
              <a:rPr lang="en-US"/>
              <a:t>Click icon to add picture</a:t>
            </a:r>
            <a:endParaRPr lang="en-US" dirty="0"/>
          </a:p>
        </p:txBody>
      </p:sp>
      <p:sp>
        <p:nvSpPr>
          <p:cNvPr id="61" name="Text Placeholder 51">
            <a:extLst>
              <a:ext uri="{FF2B5EF4-FFF2-40B4-BE49-F238E27FC236}">
                <a16:creationId xmlns:a16="http://schemas.microsoft.com/office/drawing/2014/main" id="{2AED5DDC-3165-FA12-0310-E3545223E292}"/>
              </a:ext>
            </a:extLst>
          </p:cNvPr>
          <p:cNvSpPr>
            <a:spLocks noGrp="1"/>
          </p:cNvSpPr>
          <p:nvPr>
            <p:ph type="body" sz="quarter" idx="22"/>
          </p:nvPr>
        </p:nvSpPr>
        <p:spPr>
          <a:xfrm>
            <a:off x="8371332" y="3950208"/>
            <a:ext cx="2770632" cy="2206752"/>
          </a:xfrm>
          <a:noFill/>
        </p:spPr>
        <p:txBody>
          <a:bodyPr lIns="91440" rIns="91440" anchor="t">
            <a:noAutofit/>
          </a:bodyPr>
          <a:lstStyle>
            <a:lvl1pPr marL="347472" indent="-347472" algn="l">
              <a:spcBef>
                <a:spcPts val="360"/>
              </a:spcBef>
              <a:buFont typeface="Arial" panose="020B0604020202020204" pitchFamily="34" charset="0"/>
              <a:buChar char="•"/>
              <a:defRPr sz="1500"/>
            </a:lvl1pPr>
          </a:lstStyle>
          <a:p>
            <a:pPr lvl="0"/>
            <a:r>
              <a:rPr lang="en-US"/>
              <a:t>Click to edit Master text styles</a:t>
            </a:r>
          </a:p>
        </p:txBody>
      </p:sp>
    </p:spTree>
    <p:extLst>
      <p:ext uri="{BB962C8B-B14F-4D97-AF65-F5344CB8AC3E}">
        <p14:creationId xmlns:p14="http://schemas.microsoft.com/office/powerpoint/2010/main" val="4262152374"/>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type="obj" preserve="1">
  <p:cSld name="Summary">
    <p:spTree>
      <p:nvGrpSpPr>
        <p:cNvPr id="1" name=""/>
        <p:cNvGrpSpPr/>
        <p:nvPr/>
      </p:nvGrpSpPr>
      <p:grpSpPr>
        <a:xfrm>
          <a:off x="0" y="0"/>
          <a:ext cx="0" cy="0"/>
          <a:chOff x="0" y="0"/>
          <a:chExt cx="0" cy="0"/>
        </a:xfrm>
      </p:grpSpPr>
      <p:sp>
        <p:nvSpPr>
          <p:cNvPr id="24" name="Image 2" descr="preencoded.png">
            <a:extLst>
              <a:ext uri="{FF2B5EF4-FFF2-40B4-BE49-F238E27FC236}">
                <a16:creationId xmlns:a16="http://schemas.microsoft.com/office/drawing/2014/main" id="{ABC388A2-FFC7-1A87-02FB-C97B50161FD3}"/>
              </a:ext>
            </a:extLst>
          </p:cNvPr>
          <p:cNvSpPr/>
          <p:nvPr/>
        </p:nvSpPr>
        <p:spPr>
          <a:xfrm>
            <a:off x="8758238" y="-14287"/>
            <a:ext cx="3433763" cy="3452812"/>
          </a:xfrm>
          <a:custGeom>
            <a:avLst/>
            <a:gdLst>
              <a:gd name="connsiteX0" fmla="*/ 3433763 w 3433763"/>
              <a:gd name="connsiteY0" fmla="*/ 0 h 3452812"/>
              <a:gd name="connsiteX1" fmla="*/ 3433763 w 3433763"/>
              <a:gd name="connsiteY1" fmla="*/ 3452813 h 3452812"/>
              <a:gd name="connsiteX2" fmla="*/ 0 w 3433763"/>
              <a:gd name="connsiteY2" fmla="*/ 3452813 h 3452812"/>
              <a:gd name="connsiteX3" fmla="*/ 3433763 w 3433763"/>
              <a:gd name="connsiteY3" fmla="*/ 0 h 3452812"/>
            </a:gdLst>
            <a:ahLst/>
            <a:cxnLst>
              <a:cxn ang="0">
                <a:pos x="connsiteX0" y="connsiteY0"/>
              </a:cxn>
              <a:cxn ang="0">
                <a:pos x="connsiteX1" y="connsiteY1"/>
              </a:cxn>
              <a:cxn ang="0">
                <a:pos x="connsiteX2" y="connsiteY2"/>
              </a:cxn>
              <a:cxn ang="0">
                <a:pos x="connsiteX3" y="connsiteY3"/>
              </a:cxn>
            </a:cxnLst>
            <a:rect l="l" t="t" r="r" b="b"/>
            <a:pathLst>
              <a:path w="3433763" h="3452812">
                <a:moveTo>
                  <a:pt x="3433763" y="0"/>
                </a:moveTo>
                <a:lnTo>
                  <a:pt x="3433763" y="3452813"/>
                </a:lnTo>
                <a:lnTo>
                  <a:pt x="0" y="3452813"/>
                </a:lnTo>
                <a:cubicBezTo>
                  <a:pt x="0" y="1545912"/>
                  <a:pt x="1537383" y="0"/>
                  <a:pt x="3433763" y="0"/>
                </a:cubicBezTo>
                <a:close/>
              </a:path>
            </a:pathLst>
          </a:custGeom>
          <a:solidFill>
            <a:schemeClr val="accent1"/>
          </a:solidFill>
          <a:ln w="4756" cap="flat">
            <a:noFill/>
            <a:prstDash val="solid"/>
            <a:miter/>
          </a:ln>
        </p:spPr>
        <p:txBody>
          <a:bodyPr rtlCol="0" anchor="ctr"/>
          <a:lstStyle/>
          <a:p>
            <a:endParaRPr lang="en-US" dirty="0"/>
          </a:p>
        </p:txBody>
      </p:sp>
      <p:sp>
        <p:nvSpPr>
          <p:cNvPr id="25" name="Image 3" descr="preencoded.png">
            <a:extLst>
              <a:ext uri="{FF2B5EF4-FFF2-40B4-BE49-F238E27FC236}">
                <a16:creationId xmlns:a16="http://schemas.microsoft.com/office/drawing/2014/main" id="{D64C4994-B525-F4C0-B74F-D5E8296DFC43}"/>
              </a:ext>
            </a:extLst>
          </p:cNvPr>
          <p:cNvSpPr/>
          <p:nvPr/>
        </p:nvSpPr>
        <p:spPr>
          <a:xfrm>
            <a:off x="8758238" y="3438525"/>
            <a:ext cx="3433763" cy="3433762"/>
          </a:xfrm>
          <a:custGeom>
            <a:avLst/>
            <a:gdLst>
              <a:gd name="connsiteX0" fmla="*/ 0 w 3433763"/>
              <a:gd name="connsiteY0" fmla="*/ 0 h 3433762"/>
              <a:gd name="connsiteX1" fmla="*/ 3433763 w 3433763"/>
              <a:gd name="connsiteY1" fmla="*/ 0 h 3433762"/>
              <a:gd name="connsiteX2" fmla="*/ 3433763 w 3433763"/>
              <a:gd name="connsiteY2" fmla="*/ 3433763 h 3433762"/>
              <a:gd name="connsiteX3" fmla="*/ 0 w 3433763"/>
              <a:gd name="connsiteY3" fmla="*/ 0 h 3433762"/>
            </a:gdLst>
            <a:ahLst/>
            <a:cxnLst>
              <a:cxn ang="0">
                <a:pos x="connsiteX0" y="connsiteY0"/>
              </a:cxn>
              <a:cxn ang="0">
                <a:pos x="connsiteX1" y="connsiteY1"/>
              </a:cxn>
              <a:cxn ang="0">
                <a:pos x="connsiteX2" y="connsiteY2"/>
              </a:cxn>
              <a:cxn ang="0">
                <a:pos x="connsiteX3" y="connsiteY3"/>
              </a:cxn>
            </a:cxnLst>
            <a:rect l="l" t="t" r="r" b="b"/>
            <a:pathLst>
              <a:path w="3433763" h="3433762">
                <a:moveTo>
                  <a:pt x="0" y="0"/>
                </a:moveTo>
                <a:lnTo>
                  <a:pt x="3433763" y="0"/>
                </a:lnTo>
                <a:lnTo>
                  <a:pt x="3433763" y="3433763"/>
                </a:lnTo>
                <a:cubicBezTo>
                  <a:pt x="1537383" y="3433763"/>
                  <a:pt x="0" y="1896380"/>
                  <a:pt x="0" y="0"/>
                </a:cubicBezTo>
                <a:close/>
              </a:path>
            </a:pathLst>
          </a:custGeom>
          <a:solidFill>
            <a:schemeClr val="accent2"/>
          </a:solidFill>
          <a:ln w="4756" cap="flat">
            <a:noFill/>
            <a:prstDash val="solid"/>
            <a:miter/>
          </a:ln>
        </p:spPr>
        <p:txBody>
          <a:bodyPr rtlCol="0" anchor="ctr"/>
          <a:lstStyle/>
          <a:p>
            <a:endParaRPr lang="en-US" dirty="0"/>
          </a:p>
        </p:txBody>
      </p:sp>
      <p:sp>
        <p:nvSpPr>
          <p:cNvPr id="26" name="Image 4" descr="preencoded.png">
            <a:extLst>
              <a:ext uri="{FF2B5EF4-FFF2-40B4-BE49-F238E27FC236}">
                <a16:creationId xmlns:a16="http://schemas.microsoft.com/office/drawing/2014/main" id="{9019DA73-2516-F3D2-ECDB-620C90483DB3}"/>
              </a:ext>
            </a:extLst>
          </p:cNvPr>
          <p:cNvSpPr/>
          <p:nvPr/>
        </p:nvSpPr>
        <p:spPr>
          <a:xfrm flipV="1">
            <a:off x="9991725" y="1247775"/>
            <a:ext cx="2200275" cy="2181225"/>
          </a:xfrm>
          <a:custGeom>
            <a:avLst/>
            <a:gdLst>
              <a:gd name="connsiteX0" fmla="*/ 0 w 2200275"/>
              <a:gd name="connsiteY0" fmla="*/ 0 h 2181225"/>
              <a:gd name="connsiteX1" fmla="*/ 2200275 w 2200275"/>
              <a:gd name="connsiteY1" fmla="*/ 2181225 h 2181225"/>
              <a:gd name="connsiteX2" fmla="*/ 2200275 w 2200275"/>
              <a:gd name="connsiteY2" fmla="*/ 0 h 2181225"/>
              <a:gd name="connsiteX3" fmla="*/ 0 w 2200275"/>
              <a:gd name="connsiteY3" fmla="*/ 0 h 2181225"/>
            </a:gdLst>
            <a:ahLst/>
            <a:cxnLst>
              <a:cxn ang="0">
                <a:pos x="connsiteX0" y="connsiteY0"/>
              </a:cxn>
              <a:cxn ang="0">
                <a:pos x="connsiteX1" y="connsiteY1"/>
              </a:cxn>
              <a:cxn ang="0">
                <a:pos x="connsiteX2" y="connsiteY2"/>
              </a:cxn>
              <a:cxn ang="0">
                <a:pos x="connsiteX3" y="connsiteY3"/>
              </a:cxn>
            </a:cxnLst>
            <a:rect l="l" t="t" r="r" b="b"/>
            <a:pathLst>
              <a:path w="2200275" h="2181225">
                <a:moveTo>
                  <a:pt x="0" y="0"/>
                </a:moveTo>
                <a:cubicBezTo>
                  <a:pt x="0" y="1204689"/>
                  <a:pt x="985061" y="2181225"/>
                  <a:pt x="2200275" y="2181225"/>
                </a:cubicBezTo>
                <a:lnTo>
                  <a:pt x="2200275" y="0"/>
                </a:lnTo>
                <a:lnTo>
                  <a:pt x="0" y="0"/>
                </a:lnTo>
                <a:close/>
              </a:path>
            </a:pathLst>
          </a:custGeom>
          <a:solidFill>
            <a:schemeClr val="accent4"/>
          </a:solidFill>
          <a:ln w="4763" cap="flat">
            <a:noFill/>
            <a:prstDash val="solid"/>
            <a:miter/>
          </a:ln>
        </p:spPr>
        <p:txBody>
          <a:bodyPr rtlCol="0" anchor="ctr"/>
          <a:lstStyle/>
          <a:p>
            <a:endParaRPr lang="en-US" dirty="0"/>
          </a:p>
        </p:txBody>
      </p:sp>
      <p:sp>
        <p:nvSpPr>
          <p:cNvPr id="53" name="Image 7" descr="preencoded.png">
            <a:extLst>
              <a:ext uri="{FF2B5EF4-FFF2-40B4-BE49-F238E27FC236}">
                <a16:creationId xmlns:a16="http://schemas.microsoft.com/office/drawing/2014/main" id="{FEA70E9F-C506-413C-11EF-5915A2296643}"/>
              </a:ext>
            </a:extLst>
          </p:cNvPr>
          <p:cNvSpPr/>
          <p:nvPr/>
        </p:nvSpPr>
        <p:spPr>
          <a:xfrm flipV="1">
            <a:off x="-20086" y="4580051"/>
            <a:ext cx="2277948" cy="2277948"/>
          </a:xfrm>
          <a:custGeom>
            <a:avLst/>
            <a:gdLst>
              <a:gd name="connsiteX0" fmla="*/ 0 w 2277948"/>
              <a:gd name="connsiteY0" fmla="*/ 2277948 h 2277948"/>
              <a:gd name="connsiteX1" fmla="*/ 2277948 w 2277948"/>
              <a:gd name="connsiteY1" fmla="*/ 0 h 2277948"/>
              <a:gd name="connsiteX2" fmla="*/ 0 w 2277948"/>
              <a:gd name="connsiteY2" fmla="*/ 0 h 2277948"/>
              <a:gd name="connsiteX3" fmla="*/ 0 w 2277948"/>
              <a:gd name="connsiteY3" fmla="*/ 2277948 h 2277948"/>
            </a:gdLst>
            <a:ahLst/>
            <a:cxnLst>
              <a:cxn ang="0">
                <a:pos x="connsiteX0" y="connsiteY0"/>
              </a:cxn>
              <a:cxn ang="0">
                <a:pos x="connsiteX1" y="connsiteY1"/>
              </a:cxn>
              <a:cxn ang="0">
                <a:pos x="connsiteX2" y="connsiteY2"/>
              </a:cxn>
              <a:cxn ang="0">
                <a:pos x="connsiteX3" y="connsiteY3"/>
              </a:cxn>
            </a:cxnLst>
            <a:rect l="l" t="t" r="r" b="b"/>
            <a:pathLst>
              <a:path w="2277948" h="2277948">
                <a:moveTo>
                  <a:pt x="0" y="2277948"/>
                </a:moveTo>
                <a:cubicBezTo>
                  <a:pt x="1258034" y="2277948"/>
                  <a:pt x="2277948" y="1258034"/>
                  <a:pt x="2277948" y="0"/>
                </a:cubicBezTo>
                <a:lnTo>
                  <a:pt x="0" y="0"/>
                </a:lnTo>
                <a:lnTo>
                  <a:pt x="0" y="2277948"/>
                </a:lnTo>
                <a:close/>
              </a:path>
            </a:pathLst>
          </a:custGeom>
          <a:solidFill>
            <a:schemeClr val="accent4"/>
          </a:solidFill>
          <a:ln w="5083" cap="flat">
            <a:noFill/>
            <a:prstDash val="solid"/>
            <a:miter/>
          </a:ln>
        </p:spPr>
        <p:txBody>
          <a:bodyPr rtlCol="0" anchor="ctr"/>
          <a:lstStyle/>
          <a:p>
            <a:endParaRPr lang="en-US" dirty="0"/>
          </a:p>
        </p:txBody>
      </p:sp>
      <p:pic>
        <p:nvPicPr>
          <p:cNvPr id="21" name="Image 2" descr="preencoded.png">
            <a:extLst>
              <a:ext uri="{FF2B5EF4-FFF2-40B4-BE49-F238E27FC236}">
                <a16:creationId xmlns:a16="http://schemas.microsoft.com/office/drawing/2014/main" id="{A8B7F1F1-806C-8D65-7340-220A0C4653C8}"/>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9991886" y="3441269"/>
            <a:ext cx="2200114" cy="2200114"/>
          </a:xfrm>
          <a:prstGeom prst="rect">
            <a:avLst/>
          </a:prstGeom>
        </p:spPr>
      </p:pic>
      <p:sp>
        <p:nvSpPr>
          <p:cNvPr id="54" name="Image 2" descr="preencoded.png">
            <a:extLst>
              <a:ext uri="{FF2B5EF4-FFF2-40B4-BE49-F238E27FC236}">
                <a16:creationId xmlns:a16="http://schemas.microsoft.com/office/drawing/2014/main" id="{F19C81EC-0322-58A2-C455-6E2C84D1E6E8}"/>
              </a:ext>
            </a:extLst>
          </p:cNvPr>
          <p:cNvSpPr/>
          <p:nvPr/>
        </p:nvSpPr>
        <p:spPr>
          <a:xfrm>
            <a:off x="1707959" y="5667616"/>
            <a:ext cx="775021" cy="775021"/>
          </a:xfrm>
          <a:custGeom>
            <a:avLst/>
            <a:gdLst>
              <a:gd name="connsiteX0" fmla="*/ 387511 w 775021"/>
              <a:gd name="connsiteY0" fmla="*/ 775021 h 775021"/>
              <a:gd name="connsiteX1" fmla="*/ 775021 w 775021"/>
              <a:gd name="connsiteY1" fmla="*/ 387511 h 775021"/>
              <a:gd name="connsiteX2" fmla="*/ 387511 w 775021"/>
              <a:gd name="connsiteY2" fmla="*/ 0 h 775021"/>
              <a:gd name="connsiteX3" fmla="*/ 0 w 775021"/>
              <a:gd name="connsiteY3" fmla="*/ 387511 h 775021"/>
              <a:gd name="connsiteX4" fmla="*/ 387511 w 775021"/>
              <a:gd name="connsiteY4" fmla="*/ 775021 h 77502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5021" h="775021">
                <a:moveTo>
                  <a:pt x="387511" y="775021"/>
                </a:moveTo>
                <a:cubicBezTo>
                  <a:pt x="601527" y="775021"/>
                  <a:pt x="775021" y="601527"/>
                  <a:pt x="775021" y="387511"/>
                </a:cubicBezTo>
                <a:cubicBezTo>
                  <a:pt x="775021" y="173494"/>
                  <a:pt x="601527" y="0"/>
                  <a:pt x="387511" y="0"/>
                </a:cubicBezTo>
                <a:cubicBezTo>
                  <a:pt x="173494" y="0"/>
                  <a:pt x="0" y="173494"/>
                  <a:pt x="0" y="387511"/>
                </a:cubicBezTo>
                <a:cubicBezTo>
                  <a:pt x="0" y="601527"/>
                  <a:pt x="173494" y="775021"/>
                  <a:pt x="387511" y="775021"/>
                </a:cubicBezTo>
                <a:close/>
              </a:path>
            </a:pathLst>
          </a:custGeom>
          <a:solidFill>
            <a:schemeClr val="accent6"/>
          </a:solidFill>
          <a:ln w="3801" cap="flat">
            <a:noFill/>
            <a:prstDash val="solid"/>
            <a:miter/>
          </a:ln>
        </p:spPr>
        <p:txBody>
          <a:bodyPr rtlCol="0" anchor="ctr"/>
          <a:lstStyle/>
          <a:p>
            <a:endParaRPr lang="en-US" dirty="0"/>
          </a:p>
        </p:txBody>
      </p:sp>
      <p:sp>
        <p:nvSpPr>
          <p:cNvPr id="2" name="Title 1"/>
          <p:cNvSpPr>
            <a:spLocks noGrp="1"/>
          </p:cNvSpPr>
          <p:nvPr>
            <p:ph type="title"/>
          </p:nvPr>
        </p:nvSpPr>
        <p:spPr>
          <a:xfrm>
            <a:off x="1508760" y="1883664"/>
            <a:ext cx="6766560" cy="768096"/>
          </a:xfrm>
        </p:spPr>
        <p:txBody>
          <a:bodyPr>
            <a:noAutofit/>
          </a:bodyPr>
          <a:lstStyle>
            <a:lvl1pPr algn="l">
              <a:lnSpc>
                <a:spcPct val="100000"/>
              </a:lnSpc>
              <a:defRPr b="1"/>
            </a:lvl1pPr>
          </a:lstStyle>
          <a:p>
            <a:r>
              <a:rPr lang="en-US"/>
              <a:t>Click to edit Master title style</a:t>
            </a:r>
            <a:endParaRPr lang="en-US" dirty="0"/>
          </a:p>
        </p:txBody>
      </p:sp>
      <p:sp>
        <p:nvSpPr>
          <p:cNvPr id="3" name="Content Placeholder 2"/>
          <p:cNvSpPr>
            <a:spLocks noGrp="1"/>
          </p:cNvSpPr>
          <p:nvPr>
            <p:ph idx="1"/>
          </p:nvPr>
        </p:nvSpPr>
        <p:spPr>
          <a:xfrm>
            <a:off x="1508760" y="2837688"/>
            <a:ext cx="5879592" cy="2700528"/>
          </a:xfrm>
        </p:spPr>
        <p:txBody>
          <a:bodyPr>
            <a:noAutofit/>
          </a:bodyPr>
          <a:lstStyle>
            <a:lvl1pPr marL="0" indent="0">
              <a:buNone/>
              <a:defRPr sz="1500"/>
            </a:lvl1pPr>
            <a:lvl2pPr>
              <a:defRPr sz="1500"/>
            </a:lvl2pPr>
            <a:lvl3pPr>
              <a:defRPr sz="1500"/>
            </a:lvl3pPr>
            <a:lvl4pPr>
              <a:defRPr sz="1500"/>
            </a:lvl4pPr>
            <a:lvl5pPr>
              <a:defRPr sz="15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6" name="Slide Number Placeholder 5"/>
          <p:cNvSpPr>
            <a:spLocks noGrp="1"/>
          </p:cNvSpPr>
          <p:nvPr>
            <p:ph type="sldNum" sz="quarter" idx="12"/>
          </p:nvPr>
        </p:nvSpPr>
        <p:spPr/>
        <p:txBody>
          <a:bodyPr>
            <a:noAutofit/>
          </a:bodyPr>
          <a:lstStyle/>
          <a:p>
            <a:fld id="{48F63A3B-78C7-47BE-AE5E-E10140E04643}" type="slidenum">
              <a:rPr lang="en-US" dirty="0"/>
              <a:t>‹#›</a:t>
            </a:fld>
            <a:endParaRPr lang="en-US" dirty="0"/>
          </a:p>
        </p:txBody>
      </p:sp>
      <p:sp>
        <p:nvSpPr>
          <p:cNvPr id="4" name="Footer Placeholder 3">
            <a:extLst>
              <a:ext uri="{FF2B5EF4-FFF2-40B4-BE49-F238E27FC236}">
                <a16:creationId xmlns:a16="http://schemas.microsoft.com/office/drawing/2014/main" id="{E1F9FD95-086F-282B-820C-8CDAD4A6EEB6}"/>
              </a:ext>
            </a:extLst>
          </p:cNvPr>
          <p:cNvSpPr>
            <a:spLocks noGrp="1"/>
          </p:cNvSpPr>
          <p:nvPr>
            <p:ph type="ftr" sz="quarter" idx="13"/>
          </p:nvPr>
        </p:nvSpPr>
        <p:spPr/>
        <p:txBody>
          <a:bodyPr/>
          <a:lstStyle/>
          <a:p>
            <a:r>
              <a:rPr lang="en-US"/>
              <a:t>Presentation title</a:t>
            </a:r>
            <a:endParaRPr lang="en-US" dirty="0"/>
          </a:p>
        </p:txBody>
      </p:sp>
    </p:spTree>
    <p:extLst>
      <p:ext uri="{BB962C8B-B14F-4D97-AF65-F5344CB8AC3E}">
        <p14:creationId xmlns:p14="http://schemas.microsoft.com/office/powerpoint/2010/main" val="3439479403"/>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type="title" preserve="1">
  <p:cSld name="Closing">
    <p:bg>
      <p:bgPr>
        <a:solidFill>
          <a:schemeClr val="accent6"/>
        </a:solidFill>
        <a:effectLst/>
      </p:bgPr>
    </p:bg>
    <p:spTree>
      <p:nvGrpSpPr>
        <p:cNvPr id="1" name=""/>
        <p:cNvGrpSpPr/>
        <p:nvPr/>
      </p:nvGrpSpPr>
      <p:grpSpPr>
        <a:xfrm>
          <a:off x="0" y="0"/>
          <a:ext cx="0" cy="0"/>
          <a:chOff x="0" y="0"/>
          <a:chExt cx="0" cy="0"/>
        </a:xfrm>
      </p:grpSpPr>
      <p:sp>
        <p:nvSpPr>
          <p:cNvPr id="13" name="Freeform: Shape 12">
            <a:extLst>
              <a:ext uri="{FF2B5EF4-FFF2-40B4-BE49-F238E27FC236}">
                <a16:creationId xmlns:a16="http://schemas.microsoft.com/office/drawing/2014/main" id="{AEF1F750-031C-BDB7-BD7B-9CBE17406FDB}"/>
              </a:ext>
            </a:extLst>
          </p:cNvPr>
          <p:cNvSpPr/>
          <p:nvPr userDrawn="1"/>
        </p:nvSpPr>
        <p:spPr>
          <a:xfrm>
            <a:off x="0" y="0"/>
            <a:ext cx="8948738" cy="6858000"/>
          </a:xfrm>
          <a:custGeom>
            <a:avLst/>
            <a:gdLst>
              <a:gd name="connsiteX0" fmla="*/ 0 w 8948738"/>
              <a:gd name="connsiteY0" fmla="*/ 0 h 6858000"/>
              <a:gd name="connsiteX1" fmla="*/ 5932941 w 8948738"/>
              <a:gd name="connsiteY1" fmla="*/ 0 h 6858000"/>
              <a:gd name="connsiteX2" fmla="*/ 6047310 w 8948738"/>
              <a:gd name="connsiteY2" fmla="*/ 14613 h 6858000"/>
              <a:gd name="connsiteX3" fmla="*/ 8948738 w 8948738"/>
              <a:gd name="connsiteY3" fmla="*/ 3416480 h 6858000"/>
              <a:gd name="connsiteX4" fmla="*/ 5702202 w 8948738"/>
              <a:gd name="connsiteY4" fmla="*/ 6853523 h 6858000"/>
              <a:gd name="connsiteX5" fmla="*/ 5526113 w 8948738"/>
              <a:gd name="connsiteY5" fmla="*/ 6858000 h 6858000"/>
              <a:gd name="connsiteX6" fmla="*/ 0 w 8948738"/>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948738" h="6858000">
                <a:moveTo>
                  <a:pt x="0" y="0"/>
                </a:moveTo>
                <a:lnTo>
                  <a:pt x="5932941" y="0"/>
                </a:lnTo>
                <a:lnTo>
                  <a:pt x="6047310" y="14613"/>
                </a:lnTo>
                <a:cubicBezTo>
                  <a:pt x="7690210" y="267026"/>
                  <a:pt x="8948738" y="1693971"/>
                  <a:pt x="8948738" y="3416480"/>
                </a:cubicBezTo>
                <a:cubicBezTo>
                  <a:pt x="8948738" y="5257788"/>
                  <a:pt x="7510634" y="6761349"/>
                  <a:pt x="5702202" y="6853523"/>
                </a:cubicBezTo>
                <a:lnTo>
                  <a:pt x="5526113" y="6858000"/>
                </a:lnTo>
                <a:lnTo>
                  <a:pt x="0" y="6858000"/>
                </a:lnTo>
                <a:close/>
              </a:path>
            </a:pathLst>
          </a:custGeom>
          <a:solidFill>
            <a:schemeClr val="bg1"/>
          </a:solidFill>
          <a:ln w="4760"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19" name="Freeform: Shape 18" descr="preencoded.png">
            <a:extLst>
              <a:ext uri="{FF2B5EF4-FFF2-40B4-BE49-F238E27FC236}">
                <a16:creationId xmlns:a16="http://schemas.microsoft.com/office/drawing/2014/main" id="{FEB515B5-2D9F-58E1-6E3C-CCBF105D891E}"/>
              </a:ext>
            </a:extLst>
          </p:cNvPr>
          <p:cNvSpPr/>
          <p:nvPr userDrawn="1"/>
        </p:nvSpPr>
        <p:spPr>
          <a:xfrm>
            <a:off x="7538626" y="13142"/>
            <a:ext cx="4653374" cy="6831717"/>
          </a:xfrm>
          <a:custGeom>
            <a:avLst/>
            <a:gdLst>
              <a:gd name="connsiteX0" fmla="*/ 3416476 w 4653374"/>
              <a:gd name="connsiteY0" fmla="*/ 0 h 6831717"/>
              <a:gd name="connsiteX1" fmla="*/ 4653374 w 4653374"/>
              <a:gd name="connsiteY1" fmla="*/ 0 h 6831717"/>
              <a:gd name="connsiteX2" fmla="*/ 4653374 w 4653374"/>
              <a:gd name="connsiteY2" fmla="*/ 6831717 h 6831717"/>
              <a:gd name="connsiteX3" fmla="*/ 3416476 w 4653374"/>
              <a:gd name="connsiteY3" fmla="*/ 6831717 h 6831717"/>
              <a:gd name="connsiteX4" fmla="*/ 0 w 4653374"/>
              <a:gd name="connsiteY4" fmla="*/ 3415863 h 6831717"/>
              <a:gd name="connsiteX5" fmla="*/ 3416476 w 4653374"/>
              <a:gd name="connsiteY5" fmla="*/ 0 h 68317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4653374" h="6831717">
                <a:moveTo>
                  <a:pt x="3416476" y="0"/>
                </a:moveTo>
                <a:lnTo>
                  <a:pt x="4653374" y="0"/>
                </a:lnTo>
                <a:lnTo>
                  <a:pt x="4653374" y="6831717"/>
                </a:lnTo>
                <a:lnTo>
                  <a:pt x="3416476" y="6831717"/>
                </a:lnTo>
                <a:cubicBezTo>
                  <a:pt x="1529612" y="6831717"/>
                  <a:pt x="0" y="5302406"/>
                  <a:pt x="0" y="3415863"/>
                </a:cubicBezTo>
                <a:cubicBezTo>
                  <a:pt x="0" y="1529335"/>
                  <a:pt x="1529607" y="0"/>
                  <a:pt x="3416476" y="0"/>
                </a:cubicBezTo>
                <a:close/>
              </a:path>
            </a:pathLst>
          </a:custGeom>
          <a:solidFill>
            <a:schemeClr val="accent1"/>
          </a:solidFill>
          <a:ln w="4777" cap="flat">
            <a:noFill/>
            <a:prstDash val="solid"/>
            <a:miter/>
          </a:ln>
        </p:spPr>
        <p:txBody>
          <a:bodyPr rtlCol="0" anchor="ctr"/>
          <a:lstStyle/>
          <a:p>
            <a:endParaRPr lang="en-US" dirty="0"/>
          </a:p>
        </p:txBody>
      </p:sp>
      <p:pic>
        <p:nvPicPr>
          <p:cNvPr id="9" name="Image 2" descr="preencoded.png">
            <a:extLst>
              <a:ext uri="{FF2B5EF4-FFF2-40B4-BE49-F238E27FC236}">
                <a16:creationId xmlns:a16="http://schemas.microsoft.com/office/drawing/2014/main" id="{5CCFEDF9-5B69-87BA-8A33-35033DA4013F}"/>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8737234" y="-25041"/>
            <a:ext cx="3432191" cy="3432191"/>
          </a:xfrm>
          <a:prstGeom prst="rect">
            <a:avLst/>
          </a:prstGeom>
        </p:spPr>
      </p:pic>
      <p:sp>
        <p:nvSpPr>
          <p:cNvPr id="2" name="Title 1"/>
          <p:cNvSpPr>
            <a:spLocks noGrp="1"/>
          </p:cNvSpPr>
          <p:nvPr>
            <p:ph type="ctrTitle"/>
          </p:nvPr>
        </p:nvSpPr>
        <p:spPr>
          <a:xfrm>
            <a:off x="1527048" y="1975104"/>
            <a:ext cx="4169664" cy="667512"/>
          </a:xfrm>
        </p:spPr>
        <p:txBody>
          <a:bodyPr tIns="0" anchor="ctr">
            <a:noAutofit/>
          </a:bodyPr>
          <a:lstStyle>
            <a:lvl1pPr algn="l">
              <a:defRPr sz="4400"/>
            </a:lvl1pPr>
          </a:lstStyle>
          <a:p>
            <a:r>
              <a:rPr lang="en-US"/>
              <a:t>Click to edit Master title style</a:t>
            </a:r>
            <a:endParaRPr lang="en-US" dirty="0"/>
          </a:p>
        </p:txBody>
      </p:sp>
      <p:sp>
        <p:nvSpPr>
          <p:cNvPr id="3" name="Subtitle 2"/>
          <p:cNvSpPr>
            <a:spLocks noGrp="1"/>
          </p:cNvSpPr>
          <p:nvPr>
            <p:ph type="subTitle" idx="1"/>
          </p:nvPr>
        </p:nvSpPr>
        <p:spPr>
          <a:xfrm>
            <a:off x="1545336" y="2846832"/>
            <a:ext cx="4169664" cy="2176272"/>
          </a:xfrm>
        </p:spPr>
        <p:txBody>
          <a:bodyPr lIns="91440" tIns="0" rIns="91440" bIns="0">
            <a:noAutofit/>
          </a:bodyPr>
          <a:lstStyle>
            <a:lvl1pPr marL="0" indent="0" algn="l">
              <a:spcBef>
                <a:spcPts val="576"/>
              </a:spcBef>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21054304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772179" y="2658533"/>
            <a:ext cx="4607188"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1484311"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880487" y="2667000"/>
            <a:ext cx="4622537" cy="576262"/>
          </a:xfrm>
        </p:spPr>
        <p:txBody>
          <a:bodyPr anchor="b">
            <a:noAutofit/>
          </a:bodyPr>
          <a:lstStyle>
            <a:lvl1pPr marL="0" indent="0">
              <a:buNone/>
              <a:defRPr sz="2800" b="0">
                <a:solidFill>
                  <a:schemeClr val="accent1">
                    <a:lumMod val="7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607967" y="3335337"/>
            <a:ext cx="4895056" cy="2455862"/>
          </a:xfrm>
        </p:spPr>
        <p:txBody>
          <a:bodyPr anchor="t">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47FEFC8-12BE-43C4-A523-C1DC2763D84C}" type="datetimeFigureOut">
              <a:rPr lang="en-US" smtClean="0"/>
              <a:t>1/28/2024</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85303220"/>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9" name="Image 0" descr="preencoded.png">
            <a:extLst>
              <a:ext uri="{FF2B5EF4-FFF2-40B4-BE49-F238E27FC236}">
                <a16:creationId xmlns:a16="http://schemas.microsoft.com/office/drawing/2014/main" id="{8D5D10FF-3DE5-39CA-FA9A-29A09DC47BFC}"/>
              </a:ext>
            </a:extLst>
          </p:cNvPr>
          <p:cNvSpPr/>
          <p:nvPr userDrawn="1"/>
        </p:nvSpPr>
        <p:spPr>
          <a:xfrm>
            <a:off x="-5568" y="-2784"/>
            <a:ext cx="3443288" cy="6891337"/>
          </a:xfrm>
          <a:custGeom>
            <a:avLst/>
            <a:gdLst>
              <a:gd name="connsiteX0" fmla="*/ 3443288 w 3443288"/>
              <a:gd name="connsiteY0" fmla="*/ 0 h 6891337"/>
              <a:gd name="connsiteX1" fmla="*/ 0 w 3443288"/>
              <a:gd name="connsiteY1" fmla="*/ 0 h 6891337"/>
              <a:gd name="connsiteX2" fmla="*/ 0 w 3443288"/>
              <a:gd name="connsiteY2" fmla="*/ 6891338 h 6891337"/>
              <a:gd name="connsiteX3" fmla="*/ 3443288 w 3443288"/>
              <a:gd name="connsiteY3" fmla="*/ 6891338 h 6891337"/>
              <a:gd name="connsiteX4" fmla="*/ 3443288 w 3443288"/>
              <a:gd name="connsiteY4" fmla="*/ 0 h 689133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6891337">
                <a:moveTo>
                  <a:pt x="3443288" y="0"/>
                </a:moveTo>
                <a:lnTo>
                  <a:pt x="0" y="0"/>
                </a:lnTo>
                <a:lnTo>
                  <a:pt x="0" y="6891338"/>
                </a:lnTo>
                <a:lnTo>
                  <a:pt x="3443288" y="6891338"/>
                </a:lnTo>
                <a:lnTo>
                  <a:pt x="3443288" y="0"/>
                </a:lnTo>
                <a:close/>
              </a:path>
            </a:pathLst>
          </a:custGeom>
          <a:solidFill>
            <a:schemeClr val="accent3"/>
          </a:solidFill>
          <a:ln w="4756" cap="flat">
            <a:noFill/>
            <a:prstDash val="solid"/>
            <a:miter/>
          </a:ln>
        </p:spPr>
        <p:txBody>
          <a:bodyPr rtlCol="0" anchor="ctr">
            <a:noAutofit/>
          </a:bodyPr>
          <a:lstStyle/>
          <a:p>
            <a:endParaRPr lang="en-US" dirty="0"/>
          </a:p>
        </p:txBody>
      </p:sp>
      <p:pic>
        <p:nvPicPr>
          <p:cNvPr id="11" name="Image 1" descr="preencoded.png">
            <a:extLst>
              <a:ext uri="{FF2B5EF4-FFF2-40B4-BE49-F238E27FC236}">
                <a16:creationId xmlns:a16="http://schemas.microsoft.com/office/drawing/2014/main" id="{BFA89E6A-8342-AE30-45E0-BC1DFE3276CC}"/>
              </a:ext>
            </a:extLst>
          </p:cNvPr>
          <p:cNvPicPr>
            <a:picLocks noChangeAspect="1"/>
          </p:cNvPicPr>
          <p:nvPr userDrawn="1"/>
        </p:nvPicPr>
        <p:blipFill>
          <a:blip r:embed="rId2" cstate="screen">
            <a:extLst>
              <a:ext uri="{28A0092B-C50C-407E-A947-70E740481C1C}">
                <a14:useLocalDpi xmlns:a14="http://schemas.microsoft.com/office/drawing/2010/main"/>
              </a:ext>
              <a:ext uri="{96DAC541-7B7A-43D3-8B79-37D633B846F1}">
                <asvg:svgBlip xmlns:asvg="http://schemas.microsoft.com/office/drawing/2016/SVG/main" r:embed="rId3"/>
              </a:ext>
            </a:extLst>
          </a:blip>
          <a:srcRect/>
          <a:stretch/>
        </p:blipFill>
        <p:spPr>
          <a:xfrm>
            <a:off x="1703311" y="-2784"/>
            <a:ext cx="1734410" cy="5167313"/>
          </a:xfrm>
          <a:prstGeom prst="rect">
            <a:avLst/>
          </a:prstGeom>
        </p:spPr>
      </p:pic>
      <p:sp>
        <p:nvSpPr>
          <p:cNvPr id="13" name="Freeform: Shape 12">
            <a:extLst>
              <a:ext uri="{FF2B5EF4-FFF2-40B4-BE49-F238E27FC236}">
                <a16:creationId xmlns:a16="http://schemas.microsoft.com/office/drawing/2014/main" id="{A08309FA-889A-E2F2-1EDA-F872245F5FDF}"/>
              </a:ext>
            </a:extLst>
          </p:cNvPr>
          <p:cNvSpPr/>
          <p:nvPr userDrawn="1"/>
        </p:nvSpPr>
        <p:spPr>
          <a:xfrm>
            <a:off x="1721621" y="-2784"/>
            <a:ext cx="1716115" cy="1720853"/>
          </a:xfrm>
          <a:custGeom>
            <a:avLst/>
            <a:gdLst>
              <a:gd name="connsiteX0" fmla="*/ 93358 w 1716115"/>
              <a:gd name="connsiteY0" fmla="*/ 0 h 1720853"/>
              <a:gd name="connsiteX1" fmla="*/ 110348 w 1716115"/>
              <a:gd name="connsiteY1" fmla="*/ 0 h 1720853"/>
              <a:gd name="connsiteX2" fmla="*/ 1716029 w 1716115"/>
              <a:gd name="connsiteY2" fmla="*/ 1610112 h 1720853"/>
              <a:gd name="connsiteX3" fmla="*/ 1716029 w 1716115"/>
              <a:gd name="connsiteY3" fmla="*/ 1627151 h 1720853"/>
              <a:gd name="connsiteX4" fmla="*/ 1716115 w 1716115"/>
              <a:gd name="connsiteY4" fmla="*/ 1627237 h 1720853"/>
              <a:gd name="connsiteX5" fmla="*/ 93358 w 1716115"/>
              <a:gd name="connsiteY5" fmla="*/ 0 h 1720853"/>
              <a:gd name="connsiteX6" fmla="*/ 0 w 1716115"/>
              <a:gd name="connsiteY6" fmla="*/ 0 h 1720853"/>
              <a:gd name="connsiteX7" fmla="*/ 16989 w 1716115"/>
              <a:gd name="connsiteY7" fmla="*/ 0 h 1720853"/>
              <a:gd name="connsiteX8" fmla="*/ 1716114 w 1716115"/>
              <a:gd name="connsiteY8" fmla="*/ 1703814 h 1720853"/>
              <a:gd name="connsiteX9" fmla="*/ 1716114 w 1716115"/>
              <a:gd name="connsiteY9" fmla="*/ 1720853 h 1720853"/>
              <a:gd name="connsiteX10" fmla="*/ 0 w 1716115"/>
              <a:gd name="connsiteY10" fmla="*/ 0 h 1720853"/>
              <a:gd name="connsiteX11" fmla="*/ 186798 w 1716115"/>
              <a:gd name="connsiteY11" fmla="*/ 0 h 1720853"/>
              <a:gd name="connsiteX12" fmla="*/ 203788 w 1716115"/>
              <a:gd name="connsiteY12" fmla="*/ 0 h 1720853"/>
              <a:gd name="connsiteX13" fmla="*/ 1716109 w 1716115"/>
              <a:gd name="connsiteY13" fmla="*/ 1516501 h 1720853"/>
              <a:gd name="connsiteX14" fmla="*/ 1716109 w 1716115"/>
              <a:gd name="connsiteY14" fmla="*/ 1533535 h 1720853"/>
              <a:gd name="connsiteX15" fmla="*/ 186798 w 1716115"/>
              <a:gd name="connsiteY15" fmla="*/ 0 h 1720853"/>
              <a:gd name="connsiteX16" fmla="*/ 280155 w 1716115"/>
              <a:gd name="connsiteY16" fmla="*/ 0 h 1720853"/>
              <a:gd name="connsiteX17" fmla="*/ 297145 w 1716115"/>
              <a:gd name="connsiteY17" fmla="*/ 0 h 1720853"/>
              <a:gd name="connsiteX18" fmla="*/ 1716114 w 1716115"/>
              <a:gd name="connsiteY18" fmla="*/ 1422885 h 1720853"/>
              <a:gd name="connsiteX19" fmla="*/ 1716114 w 1716115"/>
              <a:gd name="connsiteY19" fmla="*/ 1439924 h 1720853"/>
              <a:gd name="connsiteX20" fmla="*/ 280155 w 1716115"/>
              <a:gd name="connsiteY20" fmla="*/ 0 h 1720853"/>
              <a:gd name="connsiteX21" fmla="*/ 373512 w 1716115"/>
              <a:gd name="connsiteY21" fmla="*/ 0 h 1720853"/>
              <a:gd name="connsiteX22" fmla="*/ 390502 w 1716115"/>
              <a:gd name="connsiteY22" fmla="*/ 0 h 1720853"/>
              <a:gd name="connsiteX23" fmla="*/ 1716029 w 1716115"/>
              <a:gd name="connsiteY23" fmla="*/ 1329184 h 1720853"/>
              <a:gd name="connsiteX24" fmla="*/ 1716029 w 1716115"/>
              <a:gd name="connsiteY24" fmla="*/ 1346223 h 1720853"/>
              <a:gd name="connsiteX25" fmla="*/ 1716114 w 1716115"/>
              <a:gd name="connsiteY25" fmla="*/ 1346308 h 1720853"/>
              <a:gd name="connsiteX26" fmla="*/ 373512 w 1716115"/>
              <a:gd name="connsiteY26" fmla="*/ 0 h 1720853"/>
              <a:gd name="connsiteX27" fmla="*/ 466953 w 1716115"/>
              <a:gd name="connsiteY27" fmla="*/ 0 h 1720853"/>
              <a:gd name="connsiteX28" fmla="*/ 483944 w 1716115"/>
              <a:gd name="connsiteY28" fmla="*/ 0 h 1720853"/>
              <a:gd name="connsiteX29" fmla="*/ 1716110 w 1716115"/>
              <a:gd name="connsiteY29" fmla="*/ 1235573 h 1720853"/>
              <a:gd name="connsiteX30" fmla="*/ 1716110 w 1716115"/>
              <a:gd name="connsiteY30" fmla="*/ 1252607 h 1720853"/>
              <a:gd name="connsiteX31" fmla="*/ 466953 w 1716115"/>
              <a:gd name="connsiteY31" fmla="*/ 0 h 1720853"/>
              <a:gd name="connsiteX32" fmla="*/ 560310 w 1716115"/>
              <a:gd name="connsiteY32" fmla="*/ 0 h 1720853"/>
              <a:gd name="connsiteX33" fmla="*/ 577297 w 1716115"/>
              <a:gd name="connsiteY33" fmla="*/ 0 h 1720853"/>
              <a:gd name="connsiteX34" fmla="*/ 1716109 w 1716115"/>
              <a:gd name="connsiteY34" fmla="*/ 1141957 h 1720853"/>
              <a:gd name="connsiteX35" fmla="*/ 1716109 w 1716115"/>
              <a:gd name="connsiteY35" fmla="*/ 1158991 h 1720853"/>
              <a:gd name="connsiteX36" fmla="*/ 560310 w 1716115"/>
              <a:gd name="connsiteY36" fmla="*/ 0 h 1720853"/>
              <a:gd name="connsiteX37" fmla="*/ 653668 w 1716115"/>
              <a:gd name="connsiteY37" fmla="*/ 0 h 1720853"/>
              <a:gd name="connsiteX38" fmla="*/ 670655 w 1716115"/>
              <a:gd name="connsiteY38" fmla="*/ 0 h 1720853"/>
              <a:gd name="connsiteX39" fmla="*/ 1716029 w 1716115"/>
              <a:gd name="connsiteY39" fmla="*/ 1048255 h 1720853"/>
              <a:gd name="connsiteX40" fmla="*/ 1716029 w 1716115"/>
              <a:gd name="connsiteY40" fmla="*/ 1065294 h 1720853"/>
              <a:gd name="connsiteX41" fmla="*/ 1716114 w 1716115"/>
              <a:gd name="connsiteY41" fmla="*/ 1065380 h 1720853"/>
              <a:gd name="connsiteX42" fmla="*/ 653668 w 1716115"/>
              <a:gd name="connsiteY42" fmla="*/ 0 h 1720853"/>
              <a:gd name="connsiteX43" fmla="*/ 747112 w 1716115"/>
              <a:gd name="connsiteY43" fmla="*/ 0 h 1720853"/>
              <a:gd name="connsiteX44" fmla="*/ 764104 w 1716115"/>
              <a:gd name="connsiteY44" fmla="*/ 0 h 1720853"/>
              <a:gd name="connsiteX45" fmla="*/ 1716115 w 1716115"/>
              <a:gd name="connsiteY45" fmla="*/ 954644 h 1720853"/>
              <a:gd name="connsiteX46" fmla="*/ 1716115 w 1716115"/>
              <a:gd name="connsiteY46" fmla="*/ 971678 h 1720853"/>
              <a:gd name="connsiteX47" fmla="*/ 747112 w 1716115"/>
              <a:gd name="connsiteY47" fmla="*/ 0 h 1720853"/>
              <a:gd name="connsiteX48" fmla="*/ 840465 w 1716115"/>
              <a:gd name="connsiteY48" fmla="*/ 0 h 1720853"/>
              <a:gd name="connsiteX49" fmla="*/ 857452 w 1716115"/>
              <a:gd name="connsiteY49" fmla="*/ 0 h 1720853"/>
              <a:gd name="connsiteX50" fmla="*/ 1716109 w 1716115"/>
              <a:gd name="connsiteY50" fmla="*/ 861028 h 1720853"/>
              <a:gd name="connsiteX51" fmla="*/ 1716109 w 1716115"/>
              <a:gd name="connsiteY51" fmla="*/ 878062 h 1720853"/>
              <a:gd name="connsiteX52" fmla="*/ 840465 w 1716115"/>
              <a:gd name="connsiteY52" fmla="*/ 0 h 1720853"/>
              <a:gd name="connsiteX53" fmla="*/ 933823 w 1716115"/>
              <a:gd name="connsiteY53" fmla="*/ 0 h 1720853"/>
              <a:gd name="connsiteX54" fmla="*/ 950810 w 1716115"/>
              <a:gd name="connsiteY54" fmla="*/ 0 h 1720853"/>
              <a:gd name="connsiteX55" fmla="*/ 1716114 w 1716115"/>
              <a:gd name="connsiteY55" fmla="*/ 767327 h 1720853"/>
              <a:gd name="connsiteX56" fmla="*/ 1716114 w 1716115"/>
              <a:gd name="connsiteY56" fmla="*/ 784366 h 1720853"/>
              <a:gd name="connsiteX57" fmla="*/ 1716114 w 1716115"/>
              <a:gd name="connsiteY57" fmla="*/ 784451 h 1720853"/>
              <a:gd name="connsiteX58" fmla="*/ 933823 w 1716115"/>
              <a:gd name="connsiteY58" fmla="*/ 0 h 1720853"/>
              <a:gd name="connsiteX59" fmla="*/ 1027262 w 1716115"/>
              <a:gd name="connsiteY59" fmla="*/ 0 h 1720853"/>
              <a:gd name="connsiteX60" fmla="*/ 1044254 w 1716115"/>
              <a:gd name="connsiteY60" fmla="*/ 0 h 1720853"/>
              <a:gd name="connsiteX61" fmla="*/ 1716110 w 1716115"/>
              <a:gd name="connsiteY61" fmla="*/ 673716 h 1720853"/>
              <a:gd name="connsiteX62" fmla="*/ 1716110 w 1716115"/>
              <a:gd name="connsiteY62" fmla="*/ 690750 h 1720853"/>
              <a:gd name="connsiteX63" fmla="*/ 1027262 w 1716115"/>
              <a:gd name="connsiteY63" fmla="*/ 0 h 1720853"/>
              <a:gd name="connsiteX64" fmla="*/ 1120625 w 1716115"/>
              <a:gd name="connsiteY64" fmla="*/ 0 h 1720853"/>
              <a:gd name="connsiteX65" fmla="*/ 1137612 w 1716115"/>
              <a:gd name="connsiteY65" fmla="*/ 0 h 1720853"/>
              <a:gd name="connsiteX66" fmla="*/ 1716115 w 1716115"/>
              <a:gd name="connsiteY66" fmla="*/ 580100 h 1720853"/>
              <a:gd name="connsiteX67" fmla="*/ 1716115 w 1716115"/>
              <a:gd name="connsiteY67" fmla="*/ 597134 h 1720853"/>
              <a:gd name="connsiteX68" fmla="*/ 1120625 w 1716115"/>
              <a:gd name="connsiteY68" fmla="*/ 0 h 1720853"/>
              <a:gd name="connsiteX69" fmla="*/ 1213978 w 1716115"/>
              <a:gd name="connsiteY69" fmla="*/ 0 h 1720853"/>
              <a:gd name="connsiteX70" fmla="*/ 1230965 w 1716115"/>
              <a:gd name="connsiteY70" fmla="*/ 0 h 1720853"/>
              <a:gd name="connsiteX71" fmla="*/ 1716109 w 1716115"/>
              <a:gd name="connsiteY71" fmla="*/ 486398 h 1720853"/>
              <a:gd name="connsiteX72" fmla="*/ 1716109 w 1716115"/>
              <a:gd name="connsiteY72" fmla="*/ 503437 h 1720853"/>
              <a:gd name="connsiteX73" fmla="*/ 1716109 w 1716115"/>
              <a:gd name="connsiteY73" fmla="*/ 503523 h 1720853"/>
              <a:gd name="connsiteX74" fmla="*/ 1213978 w 1716115"/>
              <a:gd name="connsiteY74" fmla="*/ 0 h 1720853"/>
              <a:gd name="connsiteX75" fmla="*/ 1307422 w 1716115"/>
              <a:gd name="connsiteY75" fmla="*/ 0 h 1720853"/>
              <a:gd name="connsiteX76" fmla="*/ 1324414 w 1716115"/>
              <a:gd name="connsiteY76" fmla="*/ 0 h 1720853"/>
              <a:gd name="connsiteX77" fmla="*/ 1716115 w 1716115"/>
              <a:gd name="connsiteY77" fmla="*/ 392784 h 1720853"/>
              <a:gd name="connsiteX78" fmla="*/ 1716115 w 1716115"/>
              <a:gd name="connsiteY78" fmla="*/ 409821 h 1720853"/>
              <a:gd name="connsiteX79" fmla="*/ 1307422 w 1716115"/>
              <a:gd name="connsiteY79" fmla="*/ 0 h 1720853"/>
              <a:gd name="connsiteX80" fmla="*/ 1400775 w 1716115"/>
              <a:gd name="connsiteY80" fmla="*/ 0 h 1720853"/>
              <a:gd name="connsiteX81" fmla="*/ 1417762 w 1716115"/>
              <a:gd name="connsiteY81" fmla="*/ 0 h 1720853"/>
              <a:gd name="connsiteX82" fmla="*/ 1716109 w 1716115"/>
              <a:gd name="connsiteY82" fmla="*/ 299170 h 1720853"/>
              <a:gd name="connsiteX83" fmla="*/ 1716109 w 1716115"/>
              <a:gd name="connsiteY83" fmla="*/ 316207 h 1720853"/>
              <a:gd name="connsiteX84" fmla="*/ 1400775 w 1716115"/>
              <a:gd name="connsiteY84" fmla="*/ 0 h 1720853"/>
              <a:gd name="connsiteX85" fmla="*/ 1494133 w 1716115"/>
              <a:gd name="connsiteY85" fmla="*/ 0 h 1720853"/>
              <a:gd name="connsiteX86" fmla="*/ 1511120 w 1716115"/>
              <a:gd name="connsiteY86" fmla="*/ 0 h 1720853"/>
              <a:gd name="connsiteX87" fmla="*/ 1716109 w 1716115"/>
              <a:gd name="connsiteY87" fmla="*/ 205556 h 1720853"/>
              <a:gd name="connsiteX88" fmla="*/ 1716109 w 1716115"/>
              <a:gd name="connsiteY88" fmla="*/ 222592 h 1720853"/>
              <a:gd name="connsiteX89" fmla="*/ 1494133 w 1716115"/>
              <a:gd name="connsiteY89" fmla="*/ 0 h 172085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Lst>
            <a:rect l="l" t="t" r="r" b="b"/>
            <a:pathLst>
              <a:path w="1716115" h="1720853">
                <a:moveTo>
                  <a:pt x="93358" y="0"/>
                </a:moveTo>
                <a:lnTo>
                  <a:pt x="110348" y="0"/>
                </a:lnTo>
                <a:cubicBezTo>
                  <a:pt x="110348" y="887874"/>
                  <a:pt x="830686" y="1610112"/>
                  <a:pt x="1716029" y="1610112"/>
                </a:cubicBezTo>
                <a:lnTo>
                  <a:pt x="1716029" y="1627151"/>
                </a:lnTo>
                <a:lnTo>
                  <a:pt x="1716115" y="1627237"/>
                </a:lnTo>
                <a:cubicBezTo>
                  <a:pt x="821334" y="1627237"/>
                  <a:pt x="93358" y="897252"/>
                  <a:pt x="93358" y="0"/>
                </a:cubicBezTo>
                <a:close/>
                <a:moveTo>
                  <a:pt x="0" y="0"/>
                </a:moveTo>
                <a:lnTo>
                  <a:pt x="16989" y="0"/>
                </a:lnTo>
                <a:cubicBezTo>
                  <a:pt x="16989" y="939499"/>
                  <a:pt x="779202" y="1703814"/>
                  <a:pt x="1716114" y="1703814"/>
                </a:cubicBezTo>
                <a:lnTo>
                  <a:pt x="1716114" y="1720853"/>
                </a:lnTo>
                <a:cubicBezTo>
                  <a:pt x="769850" y="1720853"/>
                  <a:pt x="0" y="948877"/>
                  <a:pt x="0" y="0"/>
                </a:cubicBezTo>
                <a:close/>
                <a:moveTo>
                  <a:pt x="186798" y="0"/>
                </a:moveTo>
                <a:lnTo>
                  <a:pt x="203788" y="0"/>
                </a:lnTo>
                <a:cubicBezTo>
                  <a:pt x="203788" y="836248"/>
                  <a:pt x="882254" y="1516501"/>
                  <a:pt x="1716109" y="1516501"/>
                </a:cubicBezTo>
                <a:lnTo>
                  <a:pt x="1716109" y="1533535"/>
                </a:lnTo>
                <a:cubicBezTo>
                  <a:pt x="872812" y="1533535"/>
                  <a:pt x="186798" y="845626"/>
                  <a:pt x="186798" y="0"/>
                </a:cubicBezTo>
                <a:close/>
                <a:moveTo>
                  <a:pt x="280155" y="0"/>
                </a:moveTo>
                <a:lnTo>
                  <a:pt x="297145" y="0"/>
                </a:lnTo>
                <a:cubicBezTo>
                  <a:pt x="297145" y="784537"/>
                  <a:pt x="933652" y="1422885"/>
                  <a:pt x="1716114" y="1422885"/>
                </a:cubicBezTo>
                <a:lnTo>
                  <a:pt x="1716114" y="1439924"/>
                </a:lnTo>
                <a:cubicBezTo>
                  <a:pt x="924300" y="1439924"/>
                  <a:pt x="280155" y="794001"/>
                  <a:pt x="280155" y="0"/>
                </a:cubicBezTo>
                <a:close/>
                <a:moveTo>
                  <a:pt x="373512" y="0"/>
                </a:moveTo>
                <a:lnTo>
                  <a:pt x="390502" y="0"/>
                </a:lnTo>
                <a:cubicBezTo>
                  <a:pt x="390502" y="732911"/>
                  <a:pt x="985135" y="1329184"/>
                  <a:pt x="1716029" y="1329184"/>
                </a:cubicBezTo>
                <a:lnTo>
                  <a:pt x="1716029" y="1346223"/>
                </a:lnTo>
                <a:lnTo>
                  <a:pt x="1716114" y="1346308"/>
                </a:lnTo>
                <a:cubicBezTo>
                  <a:pt x="975783" y="1346308"/>
                  <a:pt x="373512" y="742375"/>
                  <a:pt x="373512" y="0"/>
                </a:cubicBezTo>
                <a:close/>
                <a:moveTo>
                  <a:pt x="466953" y="0"/>
                </a:moveTo>
                <a:lnTo>
                  <a:pt x="483944" y="0"/>
                </a:lnTo>
                <a:cubicBezTo>
                  <a:pt x="483944" y="681286"/>
                  <a:pt x="1036704" y="1235573"/>
                  <a:pt x="1716110" y="1235573"/>
                </a:cubicBezTo>
                <a:lnTo>
                  <a:pt x="1716110" y="1252607"/>
                </a:lnTo>
                <a:cubicBezTo>
                  <a:pt x="1027347" y="1252607"/>
                  <a:pt x="466953" y="690664"/>
                  <a:pt x="466953" y="0"/>
                </a:cubicBezTo>
                <a:close/>
                <a:moveTo>
                  <a:pt x="560310" y="0"/>
                </a:moveTo>
                <a:lnTo>
                  <a:pt x="577297" y="0"/>
                </a:lnTo>
                <a:cubicBezTo>
                  <a:pt x="577297" y="629660"/>
                  <a:pt x="1088188" y="1141957"/>
                  <a:pt x="1716109" y="1141957"/>
                </a:cubicBezTo>
                <a:lnTo>
                  <a:pt x="1716109" y="1158991"/>
                </a:lnTo>
                <a:cubicBezTo>
                  <a:pt x="1078835" y="1158991"/>
                  <a:pt x="560310" y="639038"/>
                  <a:pt x="560310" y="0"/>
                </a:cubicBezTo>
                <a:close/>
                <a:moveTo>
                  <a:pt x="653668" y="0"/>
                </a:moveTo>
                <a:lnTo>
                  <a:pt x="670655" y="0"/>
                </a:lnTo>
                <a:cubicBezTo>
                  <a:pt x="670655" y="578035"/>
                  <a:pt x="1139586" y="1048255"/>
                  <a:pt x="1716029" y="1048255"/>
                </a:cubicBezTo>
                <a:lnTo>
                  <a:pt x="1716029" y="1065294"/>
                </a:lnTo>
                <a:lnTo>
                  <a:pt x="1716114" y="1065380"/>
                </a:lnTo>
                <a:cubicBezTo>
                  <a:pt x="1130319" y="1065380"/>
                  <a:pt x="653668" y="587499"/>
                  <a:pt x="653668" y="0"/>
                </a:cubicBezTo>
                <a:close/>
                <a:moveTo>
                  <a:pt x="747112" y="0"/>
                </a:moveTo>
                <a:lnTo>
                  <a:pt x="764104" y="0"/>
                </a:lnTo>
                <a:cubicBezTo>
                  <a:pt x="764104" y="526409"/>
                  <a:pt x="1191155" y="954644"/>
                  <a:pt x="1716115" y="954644"/>
                </a:cubicBezTo>
                <a:lnTo>
                  <a:pt x="1716115" y="971678"/>
                </a:lnTo>
                <a:cubicBezTo>
                  <a:pt x="1181802" y="971678"/>
                  <a:pt x="747112" y="535787"/>
                  <a:pt x="747112" y="0"/>
                </a:cubicBezTo>
                <a:close/>
                <a:moveTo>
                  <a:pt x="840465" y="0"/>
                </a:moveTo>
                <a:lnTo>
                  <a:pt x="857452" y="0"/>
                </a:lnTo>
                <a:cubicBezTo>
                  <a:pt x="857452" y="474783"/>
                  <a:pt x="1242638" y="861028"/>
                  <a:pt x="1716109" y="861028"/>
                </a:cubicBezTo>
                <a:lnTo>
                  <a:pt x="1716109" y="878062"/>
                </a:lnTo>
                <a:cubicBezTo>
                  <a:pt x="1233281" y="878062"/>
                  <a:pt x="840465" y="484162"/>
                  <a:pt x="840465" y="0"/>
                </a:cubicBezTo>
                <a:close/>
                <a:moveTo>
                  <a:pt x="933823" y="0"/>
                </a:moveTo>
                <a:lnTo>
                  <a:pt x="950810" y="0"/>
                </a:lnTo>
                <a:cubicBezTo>
                  <a:pt x="950810" y="423157"/>
                  <a:pt x="1294121" y="767327"/>
                  <a:pt x="1716114" y="767327"/>
                </a:cubicBezTo>
                <a:lnTo>
                  <a:pt x="1716114" y="784366"/>
                </a:lnTo>
                <a:lnTo>
                  <a:pt x="1716114" y="784451"/>
                </a:lnTo>
                <a:cubicBezTo>
                  <a:pt x="1284769" y="784451"/>
                  <a:pt x="933823" y="432536"/>
                  <a:pt x="933823" y="0"/>
                </a:cubicBezTo>
                <a:close/>
                <a:moveTo>
                  <a:pt x="1027262" y="0"/>
                </a:moveTo>
                <a:lnTo>
                  <a:pt x="1044254" y="0"/>
                </a:lnTo>
                <a:cubicBezTo>
                  <a:pt x="1044254" y="371532"/>
                  <a:pt x="1345685" y="673716"/>
                  <a:pt x="1716110" y="673716"/>
                </a:cubicBezTo>
                <a:lnTo>
                  <a:pt x="1716110" y="690750"/>
                </a:lnTo>
                <a:cubicBezTo>
                  <a:pt x="1336248" y="690750"/>
                  <a:pt x="1027262" y="380824"/>
                  <a:pt x="1027262" y="0"/>
                </a:cubicBezTo>
                <a:close/>
                <a:moveTo>
                  <a:pt x="1120625" y="0"/>
                </a:moveTo>
                <a:lnTo>
                  <a:pt x="1137612" y="0"/>
                </a:lnTo>
                <a:cubicBezTo>
                  <a:pt x="1137612" y="319820"/>
                  <a:pt x="1397088" y="580100"/>
                  <a:pt x="1716115" y="580100"/>
                </a:cubicBezTo>
                <a:lnTo>
                  <a:pt x="1716115" y="597134"/>
                </a:lnTo>
                <a:cubicBezTo>
                  <a:pt x="1387736" y="597134"/>
                  <a:pt x="1120625" y="329285"/>
                  <a:pt x="1120625" y="0"/>
                </a:cubicBezTo>
                <a:close/>
                <a:moveTo>
                  <a:pt x="1213978" y="0"/>
                </a:moveTo>
                <a:lnTo>
                  <a:pt x="1230965" y="0"/>
                </a:lnTo>
                <a:cubicBezTo>
                  <a:pt x="1230965" y="268195"/>
                  <a:pt x="1448571" y="486398"/>
                  <a:pt x="1716109" y="486398"/>
                </a:cubicBezTo>
                <a:lnTo>
                  <a:pt x="1716109" y="503437"/>
                </a:lnTo>
                <a:lnTo>
                  <a:pt x="1716109" y="503523"/>
                </a:lnTo>
                <a:cubicBezTo>
                  <a:pt x="1439214" y="503523"/>
                  <a:pt x="1213978" y="277659"/>
                  <a:pt x="1213978" y="0"/>
                </a:cubicBezTo>
                <a:close/>
                <a:moveTo>
                  <a:pt x="1307422" y="0"/>
                </a:moveTo>
                <a:lnTo>
                  <a:pt x="1324414" y="0"/>
                </a:lnTo>
                <a:cubicBezTo>
                  <a:pt x="1324414" y="216569"/>
                  <a:pt x="1500141" y="392784"/>
                  <a:pt x="1716115" y="392784"/>
                </a:cubicBezTo>
                <a:lnTo>
                  <a:pt x="1716115" y="409821"/>
                </a:lnTo>
                <a:cubicBezTo>
                  <a:pt x="1490703" y="409821"/>
                  <a:pt x="1307422" y="225948"/>
                  <a:pt x="1307422" y="0"/>
                </a:cubicBezTo>
                <a:close/>
                <a:moveTo>
                  <a:pt x="1400775" y="0"/>
                </a:moveTo>
                <a:lnTo>
                  <a:pt x="1417762" y="0"/>
                </a:lnTo>
                <a:cubicBezTo>
                  <a:pt x="1417762" y="164944"/>
                  <a:pt x="1551619" y="299170"/>
                  <a:pt x="1716109" y="299170"/>
                </a:cubicBezTo>
                <a:lnTo>
                  <a:pt x="1716109" y="316207"/>
                </a:lnTo>
                <a:cubicBezTo>
                  <a:pt x="1542266" y="316207"/>
                  <a:pt x="1400775" y="174322"/>
                  <a:pt x="1400775" y="0"/>
                </a:cubicBezTo>
                <a:close/>
                <a:moveTo>
                  <a:pt x="1494133" y="0"/>
                </a:moveTo>
                <a:lnTo>
                  <a:pt x="1511120" y="0"/>
                </a:lnTo>
                <a:cubicBezTo>
                  <a:pt x="1511120" y="113318"/>
                  <a:pt x="1603017" y="205556"/>
                  <a:pt x="1716109" y="205556"/>
                </a:cubicBezTo>
                <a:lnTo>
                  <a:pt x="1716109" y="222592"/>
                </a:lnTo>
                <a:cubicBezTo>
                  <a:pt x="1593750" y="222592"/>
                  <a:pt x="1494133" y="122783"/>
                  <a:pt x="1494133" y="0"/>
                </a:cubicBezTo>
                <a:close/>
              </a:path>
            </a:pathLst>
          </a:custGeom>
          <a:solidFill>
            <a:schemeClr val="bg1">
              <a:alpha val="99000"/>
            </a:schemeClr>
          </a:solidFill>
          <a:ln w="4723" cap="flat">
            <a:noFill/>
            <a:prstDash val="solid"/>
            <a:miter/>
          </a:ln>
        </p:spPr>
        <p:txBody>
          <a:bodyPr rtlCol="0" anchor="ctr"/>
          <a:lstStyle/>
          <a:p>
            <a:endParaRPr lang="en-US" dirty="0"/>
          </a:p>
        </p:txBody>
      </p:sp>
      <p:sp>
        <p:nvSpPr>
          <p:cNvPr id="15" name="Image 5" descr="preencoded.png">
            <a:extLst>
              <a:ext uri="{FF2B5EF4-FFF2-40B4-BE49-F238E27FC236}">
                <a16:creationId xmlns:a16="http://schemas.microsoft.com/office/drawing/2014/main" id="{D9D7EB49-4BC9-040F-C4CC-5771C5FB312B}"/>
              </a:ext>
            </a:extLst>
          </p:cNvPr>
          <p:cNvSpPr/>
          <p:nvPr userDrawn="1"/>
        </p:nvSpPr>
        <p:spPr>
          <a:xfrm>
            <a:off x="-5568" y="3440504"/>
            <a:ext cx="3443288" cy="3448050"/>
          </a:xfrm>
          <a:custGeom>
            <a:avLst/>
            <a:gdLst>
              <a:gd name="connsiteX0" fmla="*/ 1721644 w 3443288"/>
              <a:gd name="connsiteY0" fmla="*/ 3448051 h 3448050"/>
              <a:gd name="connsiteX1" fmla="*/ 3443288 w 3443288"/>
              <a:gd name="connsiteY1" fmla="*/ 1724025 h 3448050"/>
              <a:gd name="connsiteX2" fmla="*/ 1721644 w 3443288"/>
              <a:gd name="connsiteY2" fmla="*/ 0 h 3448050"/>
              <a:gd name="connsiteX3" fmla="*/ 0 w 3443288"/>
              <a:gd name="connsiteY3" fmla="*/ 1724025 h 3448050"/>
              <a:gd name="connsiteX4" fmla="*/ 1721644 w 3443288"/>
              <a:gd name="connsiteY4" fmla="*/ 3448051 h 34480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43288" h="3448050">
                <a:moveTo>
                  <a:pt x="1721644" y="3448051"/>
                </a:moveTo>
                <a:cubicBezTo>
                  <a:pt x="2672482" y="3448051"/>
                  <a:pt x="3443288" y="2676178"/>
                  <a:pt x="3443288" y="1724025"/>
                </a:cubicBezTo>
                <a:cubicBezTo>
                  <a:pt x="3443288" y="771873"/>
                  <a:pt x="2672482" y="0"/>
                  <a:pt x="1721644" y="0"/>
                </a:cubicBezTo>
                <a:cubicBezTo>
                  <a:pt x="770806" y="0"/>
                  <a:pt x="0" y="771873"/>
                  <a:pt x="0" y="1724025"/>
                </a:cubicBezTo>
                <a:cubicBezTo>
                  <a:pt x="0" y="2676178"/>
                  <a:pt x="770806" y="3448051"/>
                  <a:pt x="1721644" y="3448051"/>
                </a:cubicBezTo>
                <a:close/>
              </a:path>
            </a:pathLst>
          </a:custGeom>
          <a:solidFill>
            <a:schemeClr val="accent6"/>
          </a:solidFill>
          <a:ln w="4756" cap="flat">
            <a:noFill/>
            <a:prstDash val="solid"/>
            <a:miter/>
          </a:ln>
        </p:spPr>
        <p:txBody>
          <a:bodyPr rtlCol="0" anchor="ctr">
            <a:noAutofit/>
          </a:bodyPr>
          <a:lstStyle/>
          <a:p>
            <a:endParaRPr lang="en-US" dirty="0"/>
          </a:p>
        </p:txBody>
      </p:sp>
      <p:pic>
        <p:nvPicPr>
          <p:cNvPr id="17" name="Image 6" descr="preencoded.png">
            <a:extLst>
              <a:ext uri="{FF2B5EF4-FFF2-40B4-BE49-F238E27FC236}">
                <a16:creationId xmlns:a16="http://schemas.microsoft.com/office/drawing/2014/main" id="{3CE04498-C285-EFB8-340C-1A064078152B}"/>
              </a:ext>
            </a:extLst>
          </p:cNvPr>
          <p:cNvPicPr>
            <a:picLocks noChangeAspect="1"/>
          </p:cNvPicPr>
          <p:nvPr userDrawn="1"/>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rcRect/>
          <a:stretch/>
        </p:blipFill>
        <p:spPr>
          <a:xfrm>
            <a:off x="1718457" y="3440504"/>
            <a:ext cx="1719263" cy="1724025"/>
          </a:xfrm>
          <a:prstGeom prst="rect">
            <a:avLst/>
          </a:prstGeom>
        </p:spPr>
      </p:pic>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
        <p:nvSpPr>
          <p:cNvPr id="18" name="Title 19">
            <a:extLst>
              <a:ext uri="{FF2B5EF4-FFF2-40B4-BE49-F238E27FC236}">
                <a16:creationId xmlns:a16="http://schemas.microsoft.com/office/drawing/2014/main" id="{9CBE0ADC-7FA0-F7E3-96EF-BBACB6A9076E}"/>
              </a:ext>
            </a:extLst>
          </p:cNvPr>
          <p:cNvSpPr>
            <a:spLocks noGrp="1"/>
          </p:cNvSpPr>
          <p:nvPr>
            <p:ph type="title"/>
          </p:nvPr>
        </p:nvSpPr>
        <p:spPr>
          <a:xfrm>
            <a:off x="3986784" y="1243584"/>
            <a:ext cx="8165592" cy="768096"/>
          </a:xfrm>
        </p:spPr>
        <p:txBody>
          <a:bodyPr>
            <a:noAutofit/>
          </a:bodyPr>
          <a:lstStyle>
            <a:lvl1pPr algn="l">
              <a:lnSpc>
                <a:spcPct val="100000"/>
              </a:lnSpc>
              <a:defRPr/>
            </a:lvl1pPr>
          </a:lstStyle>
          <a:p>
            <a:r>
              <a:rPr lang="en-US"/>
              <a:t>Click to edit Master title style</a:t>
            </a:r>
            <a:endParaRPr lang="en-US" dirty="0"/>
          </a:p>
        </p:txBody>
      </p:sp>
      <p:sp>
        <p:nvSpPr>
          <p:cNvPr id="19" name="Content Placeholder 3">
            <a:extLst>
              <a:ext uri="{FF2B5EF4-FFF2-40B4-BE49-F238E27FC236}">
                <a16:creationId xmlns:a16="http://schemas.microsoft.com/office/drawing/2014/main" id="{0F9C0517-D83A-CC55-35B8-B2F990C96D30}"/>
              </a:ext>
            </a:extLst>
          </p:cNvPr>
          <p:cNvSpPr>
            <a:spLocks noGrp="1"/>
          </p:cNvSpPr>
          <p:nvPr>
            <p:ph sz="half" idx="2"/>
          </p:nvPr>
        </p:nvSpPr>
        <p:spPr>
          <a:xfrm>
            <a:off x="3685032" y="2255520"/>
            <a:ext cx="3741928" cy="4306380"/>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Content Placeholder 5">
            <a:extLst>
              <a:ext uri="{FF2B5EF4-FFF2-40B4-BE49-F238E27FC236}">
                <a16:creationId xmlns:a16="http://schemas.microsoft.com/office/drawing/2014/main" id="{CF8BFBBE-0EAE-B647-2648-A5FB0094BF6B}"/>
              </a:ext>
            </a:extLst>
          </p:cNvPr>
          <p:cNvSpPr>
            <a:spLocks noGrp="1"/>
          </p:cNvSpPr>
          <p:nvPr>
            <p:ph sz="quarter" idx="4"/>
          </p:nvPr>
        </p:nvSpPr>
        <p:spPr>
          <a:xfrm>
            <a:off x="7754112" y="2255520"/>
            <a:ext cx="3741928" cy="4306380"/>
          </a:xfrm>
        </p:spPr>
        <p:txBody>
          <a:bodyPr lIns="45720" rIns="45720" bIns="45720">
            <a:noAutofit/>
          </a:bodyPr>
          <a:lstStyle>
            <a:lvl1pPr>
              <a:defRPr sz="1500"/>
            </a:lvl1pPr>
            <a:lvl2pPr>
              <a:defRPr sz="1300"/>
            </a:lvl2pPr>
            <a:lvl3pPr>
              <a:defRPr sz="1200"/>
            </a:lvl3pPr>
            <a:lvl4pPr>
              <a:defRPr sz="1200"/>
            </a:lvl4pPr>
            <a:lvl5pPr>
              <a:defRPr sz="1200"/>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1622209969"/>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7" name="Freeform: Shape 6">
            <a:extLst>
              <a:ext uri="{FF2B5EF4-FFF2-40B4-BE49-F238E27FC236}">
                <a16:creationId xmlns:a16="http://schemas.microsoft.com/office/drawing/2014/main" id="{2C6B5F91-ABF5-D0B6-E43F-40CEDC3A6DF8}"/>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9" name="Freeform: Shape 8">
            <a:extLst>
              <a:ext uri="{FF2B5EF4-FFF2-40B4-BE49-F238E27FC236}">
                <a16:creationId xmlns:a16="http://schemas.microsoft.com/office/drawing/2014/main" id="{A52D64F1-27B6-A1E5-4F44-A6029FAB307B}"/>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p:txBody>
          <a:bodyPr/>
          <a:lstStyle/>
          <a:p>
            <a:r>
              <a:rPr lang="en-US"/>
              <a:t>Click to edit Master title style</a:t>
            </a:r>
            <a:endParaRPr lang="en-US" dirty="0"/>
          </a:p>
        </p:txBody>
      </p:sp>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339792821"/>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6" name="Freeform: Shape 5">
            <a:extLst>
              <a:ext uri="{FF2B5EF4-FFF2-40B4-BE49-F238E27FC236}">
                <a16:creationId xmlns:a16="http://schemas.microsoft.com/office/drawing/2014/main" id="{A626DE4B-D4E5-B36A-89FA-7C0E87AFC31D}"/>
              </a:ext>
            </a:extLst>
          </p:cNvPr>
          <p:cNvSpPr/>
          <p:nvPr userDrawn="1"/>
        </p:nvSpPr>
        <p:spPr>
          <a:xfrm>
            <a:off x="1" y="0"/>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8" name="Freeform: Shape 7">
            <a:extLst>
              <a:ext uri="{FF2B5EF4-FFF2-40B4-BE49-F238E27FC236}">
                <a16:creationId xmlns:a16="http://schemas.microsoft.com/office/drawing/2014/main" id="{95243571-BE64-3777-F992-88FC43A60537}"/>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3" name="Footer Placeholder 2"/>
          <p:cNvSpPr>
            <a:spLocks noGrp="1"/>
          </p:cNvSpPr>
          <p:nvPr>
            <p:ph type="ftr" sz="quarter" idx="11"/>
          </p:nvPr>
        </p:nvSpPr>
        <p:spPr/>
        <p:txBody>
          <a:bodyPr/>
          <a:lstStyle/>
          <a:p>
            <a:r>
              <a:rPr lang="en-US"/>
              <a:t>Presentation title</a:t>
            </a:r>
            <a:endParaRPr lang="en-US" dirty="0"/>
          </a:p>
        </p:txBody>
      </p:sp>
      <p:sp>
        <p:nvSpPr>
          <p:cNvPr id="4" name="Slide Number Placeholder 3"/>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4223691204"/>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ADFAE2CB-0EAD-E788-FCB7-FB12F6939199}"/>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1823271979"/>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11" name="Freeform: Shape 10">
            <a:extLst>
              <a:ext uri="{FF2B5EF4-FFF2-40B4-BE49-F238E27FC236}">
                <a16:creationId xmlns:a16="http://schemas.microsoft.com/office/drawing/2014/main" id="{CAA6B609-D718-DB49-892F-7E49376CC913}"/>
              </a:ext>
            </a:extLst>
          </p:cNvPr>
          <p:cNvSpPr/>
          <p:nvPr userDrawn="1"/>
        </p:nvSpPr>
        <p:spPr>
          <a:xfrm flipH="1" flipV="1">
            <a:off x="9949173" y="4755034"/>
            <a:ext cx="2242827" cy="2102966"/>
          </a:xfrm>
          <a:custGeom>
            <a:avLst/>
            <a:gdLst>
              <a:gd name="connsiteX0" fmla="*/ 2220549 w 2242827"/>
              <a:gd name="connsiteY0" fmla="*/ 0 h 2102966"/>
              <a:gd name="connsiteX1" fmla="*/ 2242827 w 2242827"/>
              <a:gd name="connsiteY1" fmla="*/ 0 h 2102966"/>
              <a:gd name="connsiteX2" fmla="*/ 2238641 w 2242827"/>
              <a:gd name="connsiteY2" fmla="*/ 82607 h 2102966"/>
              <a:gd name="connsiteX3" fmla="*/ 1 w 2242827"/>
              <a:gd name="connsiteY3" fmla="*/ 2102966 h 2102966"/>
              <a:gd name="connsiteX4" fmla="*/ 1 w 2242827"/>
              <a:gd name="connsiteY4" fmla="*/ 2080690 h 2102966"/>
              <a:gd name="connsiteX5" fmla="*/ 2216479 w 2242827"/>
              <a:gd name="connsiteY5" fmla="*/ 80336 h 2102966"/>
              <a:gd name="connsiteX6" fmla="*/ 2098030 w 2242827"/>
              <a:gd name="connsiteY6" fmla="*/ 0 h 2102966"/>
              <a:gd name="connsiteX7" fmla="*/ 2120412 w 2242827"/>
              <a:gd name="connsiteY7" fmla="*/ 0 h 2102966"/>
              <a:gd name="connsiteX8" fmla="*/ 2116859 w 2242827"/>
              <a:gd name="connsiteY8" fmla="*/ 70117 h 2102966"/>
              <a:gd name="connsiteX9" fmla="*/ 1 w 2242827"/>
              <a:gd name="connsiteY9" fmla="*/ 1980571 h 2102966"/>
              <a:gd name="connsiteX10" fmla="*/ 1 w 2242827"/>
              <a:gd name="connsiteY10" fmla="*/ 1958295 h 2102966"/>
              <a:gd name="connsiteX11" fmla="*/ 2094588 w 2242827"/>
              <a:gd name="connsiteY11" fmla="*/ 67938 h 2102966"/>
              <a:gd name="connsiteX12" fmla="*/ 1975608 w 2242827"/>
              <a:gd name="connsiteY12" fmla="*/ 0 h 2102966"/>
              <a:gd name="connsiteX13" fmla="*/ 1997887 w 2242827"/>
              <a:gd name="connsiteY13" fmla="*/ 0 h 2102966"/>
              <a:gd name="connsiteX14" fmla="*/ 1994968 w 2242827"/>
              <a:gd name="connsiteY14" fmla="*/ 57611 h 2102966"/>
              <a:gd name="connsiteX15" fmla="*/ 1 w 2242827"/>
              <a:gd name="connsiteY15" fmla="*/ 1858047 h 2102966"/>
              <a:gd name="connsiteX16" fmla="*/ 1 w 2242827"/>
              <a:gd name="connsiteY16" fmla="*/ 1835771 h 2102966"/>
              <a:gd name="connsiteX17" fmla="*/ 1972805 w 2242827"/>
              <a:gd name="connsiteY17" fmla="*/ 55322 h 2102966"/>
              <a:gd name="connsiteX18" fmla="*/ 1853193 w 2242827"/>
              <a:gd name="connsiteY18" fmla="*/ 0 h 2102966"/>
              <a:gd name="connsiteX19" fmla="*/ 1875472 w 2242827"/>
              <a:gd name="connsiteY19" fmla="*/ 0 h 2102966"/>
              <a:gd name="connsiteX20" fmla="*/ 1873186 w 2242827"/>
              <a:gd name="connsiteY20" fmla="*/ 45119 h 2102966"/>
              <a:gd name="connsiteX21" fmla="*/ 0 w 2242827"/>
              <a:gd name="connsiteY21" fmla="*/ 1735650 h 2102966"/>
              <a:gd name="connsiteX22" fmla="*/ 0 w 2242827"/>
              <a:gd name="connsiteY22" fmla="*/ 1713374 h 2102966"/>
              <a:gd name="connsiteX23" fmla="*/ 1851022 w 2242827"/>
              <a:gd name="connsiteY23" fmla="*/ 42848 h 2102966"/>
              <a:gd name="connsiteX24" fmla="*/ 1730668 w 2242827"/>
              <a:gd name="connsiteY24" fmla="*/ 0 h 2102966"/>
              <a:gd name="connsiteX25" fmla="*/ 1753056 w 2242827"/>
              <a:gd name="connsiteY25" fmla="*/ 0 h 2102966"/>
              <a:gd name="connsiteX26" fmla="*/ 1751404 w 2242827"/>
              <a:gd name="connsiteY26" fmla="*/ 32610 h 2102966"/>
              <a:gd name="connsiteX27" fmla="*/ 0 w 2242827"/>
              <a:gd name="connsiteY27" fmla="*/ 1613232 h 2102966"/>
              <a:gd name="connsiteX28" fmla="*/ 0 w 2242827"/>
              <a:gd name="connsiteY28" fmla="*/ 1590961 h 2102966"/>
              <a:gd name="connsiteX29" fmla="*/ 1729127 w 2242827"/>
              <a:gd name="connsiteY29" fmla="*/ 30432 h 2102966"/>
              <a:gd name="connsiteX30" fmla="*/ 1608247 w 2242827"/>
              <a:gd name="connsiteY30" fmla="*/ 0 h 2102966"/>
              <a:gd name="connsiteX31" fmla="*/ 1630525 w 2242827"/>
              <a:gd name="connsiteY31" fmla="*/ 0 h 2102966"/>
              <a:gd name="connsiteX32" fmla="*/ 1629507 w 2242827"/>
              <a:gd name="connsiteY32" fmla="*/ 20086 h 2102966"/>
              <a:gd name="connsiteX33" fmla="*/ 0 w 2242827"/>
              <a:gd name="connsiteY33" fmla="*/ 1490712 h 2102966"/>
              <a:gd name="connsiteX34" fmla="*/ 0 w 2242827"/>
              <a:gd name="connsiteY34" fmla="*/ 1468436 h 2102966"/>
              <a:gd name="connsiteX35" fmla="*/ 1607345 w 2242827"/>
              <a:gd name="connsiteY35" fmla="*/ 17816 h 2102966"/>
              <a:gd name="connsiteX36" fmla="*/ 1485833 w 2242827"/>
              <a:gd name="connsiteY36" fmla="*/ 0 h 2102966"/>
              <a:gd name="connsiteX37" fmla="*/ 1508109 w 2242827"/>
              <a:gd name="connsiteY37" fmla="*/ 0 h 2102966"/>
              <a:gd name="connsiteX38" fmla="*/ 1507724 w 2242827"/>
              <a:gd name="connsiteY38" fmla="*/ 7596 h 2102966"/>
              <a:gd name="connsiteX39" fmla="*/ 0 w 2242827"/>
              <a:gd name="connsiteY39" fmla="*/ 1368317 h 2102966"/>
              <a:gd name="connsiteX40" fmla="*/ 0 w 2242827"/>
              <a:gd name="connsiteY40" fmla="*/ 1346041 h 2102966"/>
              <a:gd name="connsiteX41" fmla="*/ 1485563 w 2242827"/>
              <a:gd name="connsiteY41" fmla="*/ 5325 h 2102966"/>
              <a:gd name="connsiteX42" fmla="*/ 1362591 w 2242827"/>
              <a:gd name="connsiteY42" fmla="*/ 0 h 2102966"/>
              <a:gd name="connsiteX43" fmla="*/ 1385194 w 2242827"/>
              <a:gd name="connsiteY43" fmla="*/ 0 h 2102966"/>
              <a:gd name="connsiteX44" fmla="*/ 1364797 w 2242827"/>
              <a:gd name="connsiteY44" fmla="*/ 133264 h 2102966"/>
              <a:gd name="connsiteX45" fmla="*/ 0 w 2242827"/>
              <a:gd name="connsiteY45" fmla="*/ 1245917 h 2102966"/>
              <a:gd name="connsiteX46" fmla="*/ 0 w 2242827"/>
              <a:gd name="connsiteY46" fmla="*/ 1223641 h 2102966"/>
              <a:gd name="connsiteX47" fmla="*/ 1342864 w 2242827"/>
              <a:gd name="connsiteY47" fmla="*/ 128894 h 2102966"/>
              <a:gd name="connsiteX48" fmla="*/ 1238878 w 2242827"/>
              <a:gd name="connsiteY48" fmla="*/ 0 h 2102966"/>
              <a:gd name="connsiteX49" fmla="*/ 1261388 w 2242827"/>
              <a:gd name="connsiteY49" fmla="*/ 0 h 2102966"/>
              <a:gd name="connsiteX50" fmla="*/ 1244763 w 2242827"/>
              <a:gd name="connsiteY50" fmla="*/ 108614 h 2102966"/>
              <a:gd name="connsiteX51" fmla="*/ 0 w 2242827"/>
              <a:gd name="connsiteY51" fmla="*/ 1123397 h 2102966"/>
              <a:gd name="connsiteX52" fmla="*/ 0 w 2242827"/>
              <a:gd name="connsiteY52" fmla="*/ 1101121 h 2102966"/>
              <a:gd name="connsiteX53" fmla="*/ 1222940 w 2242827"/>
              <a:gd name="connsiteY53" fmla="*/ 104135 h 2102966"/>
              <a:gd name="connsiteX54" fmla="*/ 1115178 w 2242827"/>
              <a:gd name="connsiteY54" fmla="*/ 0 h 2102966"/>
              <a:gd name="connsiteX55" fmla="*/ 1137688 w 2242827"/>
              <a:gd name="connsiteY55" fmla="*/ 0 h 2102966"/>
              <a:gd name="connsiteX56" fmla="*/ 1124836 w 2242827"/>
              <a:gd name="connsiteY56" fmla="*/ 83962 h 2102966"/>
              <a:gd name="connsiteX57" fmla="*/ 0 w 2242827"/>
              <a:gd name="connsiteY57" fmla="*/ 1000978 h 2102966"/>
              <a:gd name="connsiteX58" fmla="*/ 0 w 2242827"/>
              <a:gd name="connsiteY58" fmla="*/ 978703 h 2102966"/>
              <a:gd name="connsiteX59" fmla="*/ 1103012 w 2242827"/>
              <a:gd name="connsiteY59" fmla="*/ 79485 h 2102966"/>
              <a:gd name="connsiteX60" fmla="*/ 991375 w 2242827"/>
              <a:gd name="connsiteY60" fmla="*/ 0 h 2102966"/>
              <a:gd name="connsiteX61" fmla="*/ 1013997 w 2242827"/>
              <a:gd name="connsiteY61" fmla="*/ 0 h 2102966"/>
              <a:gd name="connsiteX62" fmla="*/ 1004915 w 2242827"/>
              <a:gd name="connsiteY62" fmla="*/ 59331 h 2102966"/>
              <a:gd name="connsiteX63" fmla="*/ 0 w 2242827"/>
              <a:gd name="connsiteY63" fmla="*/ 878583 h 2102966"/>
              <a:gd name="connsiteX64" fmla="*/ 0 w 2242827"/>
              <a:gd name="connsiteY64" fmla="*/ 856307 h 2102966"/>
              <a:gd name="connsiteX65" fmla="*/ 982981 w 2242827"/>
              <a:gd name="connsiteY65" fmla="*/ 54853 h 2102966"/>
              <a:gd name="connsiteX66" fmla="*/ 866108 w 2242827"/>
              <a:gd name="connsiteY66" fmla="*/ 0 h 2102966"/>
              <a:gd name="connsiteX67" fmla="*/ 888384 w 2242827"/>
              <a:gd name="connsiteY67" fmla="*/ 0 h 2102966"/>
              <a:gd name="connsiteX68" fmla="*/ 884876 w 2242827"/>
              <a:gd name="connsiteY68" fmla="*/ 34680 h 2102966"/>
              <a:gd name="connsiteX69" fmla="*/ 0 w 2242827"/>
              <a:gd name="connsiteY69" fmla="*/ 756058 h 2102966"/>
              <a:gd name="connsiteX70" fmla="*/ 0 w 2242827"/>
              <a:gd name="connsiteY70" fmla="*/ 733782 h 2102966"/>
              <a:gd name="connsiteX71" fmla="*/ 863057 w 2242827"/>
              <a:gd name="connsiteY71" fmla="*/ 30169 h 2102966"/>
              <a:gd name="connsiteX72" fmla="*/ 743692 w 2242827"/>
              <a:gd name="connsiteY72" fmla="*/ 0 h 2102966"/>
              <a:gd name="connsiteX73" fmla="*/ 765973 w 2242827"/>
              <a:gd name="connsiteY73" fmla="*/ 0 h 2102966"/>
              <a:gd name="connsiteX74" fmla="*/ 764957 w 2242827"/>
              <a:gd name="connsiteY74" fmla="*/ 10048 h 2102966"/>
              <a:gd name="connsiteX75" fmla="*/ 0 w 2242827"/>
              <a:gd name="connsiteY75" fmla="*/ 633662 h 2102966"/>
              <a:gd name="connsiteX76" fmla="*/ 0 w 2242827"/>
              <a:gd name="connsiteY76" fmla="*/ 611386 h 2102966"/>
              <a:gd name="connsiteX77" fmla="*/ 743129 w 2242827"/>
              <a:gd name="connsiteY77" fmla="*/ 5570 h 2102966"/>
              <a:gd name="connsiteX78" fmla="*/ 617163 w 2242827"/>
              <a:gd name="connsiteY78" fmla="*/ 0 h 2102966"/>
              <a:gd name="connsiteX79" fmla="*/ 640489 w 2242827"/>
              <a:gd name="connsiteY79" fmla="*/ 0 h 2102966"/>
              <a:gd name="connsiteX80" fmla="*/ 606611 w 2242827"/>
              <a:gd name="connsiteY80" fmla="*/ 108906 h 2102966"/>
              <a:gd name="connsiteX81" fmla="*/ 0 w 2242827"/>
              <a:gd name="connsiteY81" fmla="*/ 511248 h 2102966"/>
              <a:gd name="connsiteX82" fmla="*/ 0 w 2242827"/>
              <a:gd name="connsiteY82" fmla="*/ 488972 h 2102966"/>
              <a:gd name="connsiteX83" fmla="*/ 585980 w 2242827"/>
              <a:gd name="connsiteY83" fmla="*/ 100252 h 2102966"/>
              <a:gd name="connsiteX84" fmla="*/ 489561 w 2242827"/>
              <a:gd name="connsiteY84" fmla="*/ 0 h 2102966"/>
              <a:gd name="connsiteX85" fmla="*/ 512789 w 2242827"/>
              <a:gd name="connsiteY85" fmla="*/ 0 h 2102966"/>
              <a:gd name="connsiteX86" fmla="*/ 493721 w 2242827"/>
              <a:gd name="connsiteY86" fmla="*/ 61289 h 2102966"/>
              <a:gd name="connsiteX87" fmla="*/ 0 w 2242827"/>
              <a:gd name="connsiteY87" fmla="*/ 388735 h 2102966"/>
              <a:gd name="connsiteX88" fmla="*/ 0 w 2242827"/>
              <a:gd name="connsiteY88" fmla="*/ 366459 h 2102966"/>
              <a:gd name="connsiteX89" fmla="*/ 473199 w 2242827"/>
              <a:gd name="connsiteY89" fmla="*/ 52587 h 2102966"/>
              <a:gd name="connsiteX90" fmla="*/ 361966 w 2242827"/>
              <a:gd name="connsiteY90" fmla="*/ 0 h 2102966"/>
              <a:gd name="connsiteX91" fmla="*/ 385181 w 2242827"/>
              <a:gd name="connsiteY91" fmla="*/ 0 h 2102966"/>
              <a:gd name="connsiteX92" fmla="*/ 380937 w 2242827"/>
              <a:gd name="connsiteY92" fmla="*/ 13636 h 2102966"/>
              <a:gd name="connsiteX93" fmla="*/ 0 w 2242827"/>
              <a:gd name="connsiteY93" fmla="*/ 266328 h 2102966"/>
              <a:gd name="connsiteX94" fmla="*/ 0 w 2242827"/>
              <a:gd name="connsiteY94" fmla="*/ 244052 h 2102966"/>
              <a:gd name="connsiteX95" fmla="*/ 360416 w 2242827"/>
              <a:gd name="connsiteY95" fmla="*/ 4982 h 2102966"/>
              <a:gd name="connsiteX96" fmla="*/ 218905 w 2242827"/>
              <a:gd name="connsiteY96" fmla="*/ 0 h 2102966"/>
              <a:gd name="connsiteX97" fmla="*/ 249720 w 2242827"/>
              <a:gd name="connsiteY97" fmla="*/ 0 h 2102966"/>
              <a:gd name="connsiteX98" fmla="*/ 241311 w 2242827"/>
              <a:gd name="connsiteY98" fmla="*/ 15475 h 2102966"/>
              <a:gd name="connsiteX99" fmla="*/ 0 w 2242827"/>
              <a:gd name="connsiteY99" fmla="*/ 143932 h 2102966"/>
              <a:gd name="connsiteX100" fmla="*/ 0 w 2242827"/>
              <a:gd name="connsiteY100" fmla="*/ 121656 h 2102966"/>
              <a:gd name="connsiteX101" fmla="*/ 189966 w 2242827"/>
              <a:gd name="connsiteY101" fmla="*/ 42875 h 210296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 ang="0">
                <a:pos x="connsiteX92" y="connsiteY92"/>
              </a:cxn>
              <a:cxn ang="0">
                <a:pos x="connsiteX93" y="connsiteY93"/>
              </a:cxn>
              <a:cxn ang="0">
                <a:pos x="connsiteX94" y="connsiteY94"/>
              </a:cxn>
              <a:cxn ang="0">
                <a:pos x="connsiteX95" y="connsiteY95"/>
              </a:cxn>
              <a:cxn ang="0">
                <a:pos x="connsiteX96" y="connsiteY96"/>
              </a:cxn>
              <a:cxn ang="0">
                <a:pos x="connsiteX97" y="connsiteY97"/>
              </a:cxn>
              <a:cxn ang="0">
                <a:pos x="connsiteX98" y="connsiteY98"/>
              </a:cxn>
              <a:cxn ang="0">
                <a:pos x="connsiteX99" y="connsiteY99"/>
              </a:cxn>
              <a:cxn ang="0">
                <a:pos x="connsiteX100" y="connsiteY100"/>
              </a:cxn>
              <a:cxn ang="0">
                <a:pos x="connsiteX101" y="connsiteY101"/>
              </a:cxn>
            </a:cxnLst>
            <a:rect l="l" t="t" r="r" b="b"/>
            <a:pathLst>
              <a:path w="2242827" h="2102966">
                <a:moveTo>
                  <a:pt x="2220549" y="0"/>
                </a:moveTo>
                <a:lnTo>
                  <a:pt x="2242827" y="0"/>
                </a:lnTo>
                <a:lnTo>
                  <a:pt x="2238641" y="82607"/>
                </a:lnTo>
                <a:cubicBezTo>
                  <a:pt x="2123193" y="1215807"/>
                  <a:pt x="1163255" y="2102966"/>
                  <a:pt x="1" y="2102966"/>
                </a:cubicBezTo>
                <a:lnTo>
                  <a:pt x="1" y="2080690"/>
                </a:lnTo>
                <a:cubicBezTo>
                  <a:pt x="1151759" y="2080690"/>
                  <a:pt x="2102176" y="1202330"/>
                  <a:pt x="2216479" y="80336"/>
                </a:cubicBezTo>
                <a:close/>
                <a:moveTo>
                  <a:pt x="2098030" y="0"/>
                </a:moveTo>
                <a:lnTo>
                  <a:pt x="2120412" y="0"/>
                </a:lnTo>
                <a:lnTo>
                  <a:pt x="2116859" y="70117"/>
                </a:lnTo>
                <a:cubicBezTo>
                  <a:pt x="2007691" y="1141666"/>
                  <a:pt x="1099966" y="1980571"/>
                  <a:pt x="1" y="1980571"/>
                </a:cubicBezTo>
                <a:lnTo>
                  <a:pt x="1" y="1958295"/>
                </a:lnTo>
                <a:cubicBezTo>
                  <a:pt x="1088470" y="1958295"/>
                  <a:pt x="1986577" y="1128187"/>
                  <a:pt x="2094588" y="67938"/>
                </a:cubicBezTo>
                <a:close/>
                <a:moveTo>
                  <a:pt x="1975608" y="0"/>
                </a:moveTo>
                <a:lnTo>
                  <a:pt x="1997887" y="0"/>
                </a:lnTo>
                <a:lnTo>
                  <a:pt x="1994968" y="57611"/>
                </a:lnTo>
                <a:cubicBezTo>
                  <a:pt x="1892090" y="1067493"/>
                  <a:pt x="1036676" y="1858047"/>
                  <a:pt x="1" y="1858047"/>
                </a:cubicBezTo>
                <a:lnTo>
                  <a:pt x="1" y="1835771"/>
                </a:lnTo>
                <a:cubicBezTo>
                  <a:pt x="1025181" y="1835771"/>
                  <a:pt x="1871073" y="1053919"/>
                  <a:pt x="1972805" y="55322"/>
                </a:cubicBezTo>
                <a:close/>
                <a:moveTo>
                  <a:pt x="1853193" y="0"/>
                </a:moveTo>
                <a:lnTo>
                  <a:pt x="1875472" y="0"/>
                </a:lnTo>
                <a:lnTo>
                  <a:pt x="1873186" y="45119"/>
                </a:lnTo>
                <a:cubicBezTo>
                  <a:pt x="1776588" y="993350"/>
                  <a:pt x="973388" y="1735650"/>
                  <a:pt x="0" y="1735650"/>
                </a:cubicBezTo>
                <a:lnTo>
                  <a:pt x="0" y="1713374"/>
                </a:lnTo>
                <a:cubicBezTo>
                  <a:pt x="961784" y="1713374"/>
                  <a:pt x="1755557" y="979877"/>
                  <a:pt x="1851022" y="42848"/>
                </a:cubicBezTo>
                <a:close/>
                <a:moveTo>
                  <a:pt x="1730668" y="0"/>
                </a:moveTo>
                <a:lnTo>
                  <a:pt x="1753056" y="0"/>
                </a:lnTo>
                <a:lnTo>
                  <a:pt x="1751404" y="32610"/>
                </a:lnTo>
                <a:cubicBezTo>
                  <a:pt x="1661086" y="919190"/>
                  <a:pt x="910098" y="1613232"/>
                  <a:pt x="0" y="1613232"/>
                </a:cubicBezTo>
                <a:lnTo>
                  <a:pt x="0" y="1590961"/>
                </a:lnTo>
                <a:cubicBezTo>
                  <a:pt x="898495" y="1590961"/>
                  <a:pt x="1639954" y="905712"/>
                  <a:pt x="1729127" y="30432"/>
                </a:cubicBezTo>
                <a:close/>
                <a:moveTo>
                  <a:pt x="1608247" y="0"/>
                </a:moveTo>
                <a:lnTo>
                  <a:pt x="1630525" y="0"/>
                </a:lnTo>
                <a:lnTo>
                  <a:pt x="1629507" y="20086"/>
                </a:lnTo>
                <a:cubicBezTo>
                  <a:pt x="1545469" y="844919"/>
                  <a:pt x="846701" y="1490712"/>
                  <a:pt x="0" y="1490712"/>
                </a:cubicBezTo>
                <a:lnTo>
                  <a:pt x="0" y="1468436"/>
                </a:lnTo>
                <a:cubicBezTo>
                  <a:pt x="835206" y="1468436"/>
                  <a:pt x="1524451" y="831445"/>
                  <a:pt x="1607345" y="17816"/>
                </a:cubicBezTo>
                <a:close/>
                <a:moveTo>
                  <a:pt x="1485833" y="0"/>
                </a:moveTo>
                <a:lnTo>
                  <a:pt x="1508109" y="0"/>
                </a:lnTo>
                <a:lnTo>
                  <a:pt x="1507724" y="7596"/>
                </a:lnTo>
                <a:cubicBezTo>
                  <a:pt x="1429966" y="770778"/>
                  <a:pt x="783416" y="1368317"/>
                  <a:pt x="0" y="1368317"/>
                </a:cubicBezTo>
                <a:lnTo>
                  <a:pt x="0" y="1346041"/>
                </a:lnTo>
                <a:cubicBezTo>
                  <a:pt x="771917" y="1346041"/>
                  <a:pt x="1408949" y="757304"/>
                  <a:pt x="1485563" y="5325"/>
                </a:cubicBezTo>
                <a:close/>
                <a:moveTo>
                  <a:pt x="1362591" y="0"/>
                </a:moveTo>
                <a:lnTo>
                  <a:pt x="1385194" y="0"/>
                </a:lnTo>
                <a:lnTo>
                  <a:pt x="1364797" y="133264"/>
                </a:lnTo>
                <a:cubicBezTo>
                  <a:pt x="1234684" y="767432"/>
                  <a:pt x="672215" y="1245917"/>
                  <a:pt x="0" y="1245917"/>
                </a:cubicBezTo>
                <a:lnTo>
                  <a:pt x="0" y="1223641"/>
                </a:lnTo>
                <a:cubicBezTo>
                  <a:pt x="661385" y="1223641"/>
                  <a:pt x="1214835" y="752908"/>
                  <a:pt x="1342864" y="128894"/>
                </a:cubicBezTo>
                <a:close/>
                <a:moveTo>
                  <a:pt x="1238878" y="0"/>
                </a:moveTo>
                <a:lnTo>
                  <a:pt x="1261388" y="0"/>
                </a:lnTo>
                <a:lnTo>
                  <a:pt x="1244763" y="108614"/>
                </a:lnTo>
                <a:cubicBezTo>
                  <a:pt x="1126083" y="687031"/>
                  <a:pt x="613049" y="1123397"/>
                  <a:pt x="0" y="1123397"/>
                </a:cubicBezTo>
                <a:lnTo>
                  <a:pt x="0" y="1101121"/>
                </a:lnTo>
                <a:cubicBezTo>
                  <a:pt x="602316" y="1101121"/>
                  <a:pt x="1106344" y="672419"/>
                  <a:pt x="1222940" y="104135"/>
                </a:cubicBezTo>
                <a:close/>
                <a:moveTo>
                  <a:pt x="1115178" y="0"/>
                </a:moveTo>
                <a:lnTo>
                  <a:pt x="1137688" y="0"/>
                </a:lnTo>
                <a:lnTo>
                  <a:pt x="1124836" y="83962"/>
                </a:lnTo>
                <a:cubicBezTo>
                  <a:pt x="1017592" y="606647"/>
                  <a:pt x="553979" y="1000978"/>
                  <a:pt x="0" y="1000978"/>
                </a:cubicBezTo>
                <a:lnTo>
                  <a:pt x="0" y="978703"/>
                </a:lnTo>
                <a:cubicBezTo>
                  <a:pt x="543246" y="978703"/>
                  <a:pt x="997852" y="592039"/>
                  <a:pt x="1103012" y="79485"/>
                </a:cubicBezTo>
                <a:close/>
                <a:moveTo>
                  <a:pt x="991375" y="0"/>
                </a:moveTo>
                <a:lnTo>
                  <a:pt x="1013997" y="0"/>
                </a:lnTo>
                <a:lnTo>
                  <a:pt x="1004915" y="59331"/>
                </a:lnTo>
                <a:cubicBezTo>
                  <a:pt x="909100" y="526286"/>
                  <a:pt x="494909" y="878583"/>
                  <a:pt x="0" y="878583"/>
                </a:cubicBezTo>
                <a:lnTo>
                  <a:pt x="0" y="856307"/>
                </a:lnTo>
                <a:cubicBezTo>
                  <a:pt x="484176" y="856307"/>
                  <a:pt x="889272" y="511676"/>
                  <a:pt x="982981" y="54853"/>
                </a:cubicBezTo>
                <a:close/>
                <a:moveTo>
                  <a:pt x="866108" y="0"/>
                </a:moveTo>
                <a:lnTo>
                  <a:pt x="888384" y="0"/>
                </a:lnTo>
                <a:lnTo>
                  <a:pt x="884876" y="34680"/>
                </a:lnTo>
                <a:cubicBezTo>
                  <a:pt x="800495" y="445883"/>
                  <a:pt x="435739" y="756058"/>
                  <a:pt x="0" y="756058"/>
                </a:cubicBezTo>
                <a:lnTo>
                  <a:pt x="0" y="733782"/>
                </a:lnTo>
                <a:cubicBezTo>
                  <a:pt x="425107" y="733782"/>
                  <a:pt x="780781" y="431187"/>
                  <a:pt x="863057" y="30169"/>
                </a:cubicBezTo>
                <a:close/>
                <a:moveTo>
                  <a:pt x="743692" y="0"/>
                </a:moveTo>
                <a:lnTo>
                  <a:pt x="765973" y="0"/>
                </a:lnTo>
                <a:lnTo>
                  <a:pt x="764957" y="10048"/>
                </a:lnTo>
                <a:cubicBezTo>
                  <a:pt x="692029" y="365521"/>
                  <a:pt x="376767" y="633662"/>
                  <a:pt x="0" y="633662"/>
                </a:cubicBezTo>
                <a:lnTo>
                  <a:pt x="0" y="611386"/>
                </a:lnTo>
                <a:cubicBezTo>
                  <a:pt x="365938" y="611386"/>
                  <a:pt x="672265" y="350911"/>
                  <a:pt x="743129" y="5570"/>
                </a:cubicBezTo>
                <a:close/>
                <a:moveTo>
                  <a:pt x="617163" y="0"/>
                </a:moveTo>
                <a:lnTo>
                  <a:pt x="640489" y="0"/>
                </a:lnTo>
                <a:lnTo>
                  <a:pt x="606611" y="108906"/>
                </a:lnTo>
                <a:cubicBezTo>
                  <a:pt x="506524" y="345128"/>
                  <a:pt x="272312" y="511248"/>
                  <a:pt x="0" y="511248"/>
                </a:cubicBezTo>
                <a:lnTo>
                  <a:pt x="0" y="488972"/>
                </a:lnTo>
                <a:cubicBezTo>
                  <a:pt x="263030" y="488972"/>
                  <a:pt x="489290" y="328485"/>
                  <a:pt x="585980" y="100252"/>
                </a:cubicBezTo>
                <a:close/>
                <a:moveTo>
                  <a:pt x="489561" y="0"/>
                </a:moveTo>
                <a:lnTo>
                  <a:pt x="512789" y="0"/>
                </a:lnTo>
                <a:lnTo>
                  <a:pt x="493721" y="61289"/>
                </a:lnTo>
                <a:cubicBezTo>
                  <a:pt x="412246" y="253561"/>
                  <a:pt x="221597" y="388735"/>
                  <a:pt x="0" y="388735"/>
                </a:cubicBezTo>
                <a:lnTo>
                  <a:pt x="0" y="366459"/>
                </a:lnTo>
                <a:cubicBezTo>
                  <a:pt x="212399" y="366459"/>
                  <a:pt x="395116" y="236854"/>
                  <a:pt x="473199" y="52587"/>
                </a:cubicBezTo>
                <a:close/>
                <a:moveTo>
                  <a:pt x="361966" y="0"/>
                </a:moveTo>
                <a:lnTo>
                  <a:pt x="385181" y="0"/>
                </a:lnTo>
                <a:lnTo>
                  <a:pt x="380937" y="13636"/>
                </a:lnTo>
                <a:cubicBezTo>
                  <a:pt x="318070" y="161973"/>
                  <a:pt x="170965" y="266328"/>
                  <a:pt x="0" y="266328"/>
                </a:cubicBezTo>
                <a:lnTo>
                  <a:pt x="0" y="244052"/>
                </a:lnTo>
                <a:cubicBezTo>
                  <a:pt x="161767" y="244052"/>
                  <a:pt x="300940" y="145329"/>
                  <a:pt x="360416" y="4982"/>
                </a:cubicBezTo>
                <a:close/>
                <a:moveTo>
                  <a:pt x="218905" y="0"/>
                </a:moveTo>
                <a:lnTo>
                  <a:pt x="249720" y="0"/>
                </a:lnTo>
                <a:lnTo>
                  <a:pt x="241311" y="15475"/>
                </a:lnTo>
                <a:cubicBezTo>
                  <a:pt x="188962" y="92909"/>
                  <a:pt x="100349" y="143932"/>
                  <a:pt x="0" y="143932"/>
                </a:cubicBezTo>
                <a:lnTo>
                  <a:pt x="0" y="121656"/>
                </a:lnTo>
                <a:cubicBezTo>
                  <a:pt x="74091" y="121656"/>
                  <a:pt x="141290" y="91533"/>
                  <a:pt x="189966" y="42875"/>
                </a:cubicBezTo>
                <a:close/>
              </a:path>
            </a:pathLst>
          </a:custGeom>
          <a:solidFill>
            <a:schemeClr val="accent3">
              <a:lumMod val="20000"/>
              <a:lumOff val="80000"/>
            </a:schemeClr>
          </a:solidFill>
          <a:ln w="4588" cap="flat">
            <a:noFill/>
            <a:prstDash val="solid"/>
            <a:miter/>
          </a:ln>
        </p:spPr>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lvl="0"/>
            <a:endParaRPr lang="en-US" dirty="0">
              <a:solidFill>
                <a:schemeClr val="tx1"/>
              </a:solidFill>
            </a:endParaRPr>
          </a:p>
        </p:txBody>
      </p:sp>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6" name="Footer Placeholder 5"/>
          <p:cNvSpPr>
            <a:spLocks noGrp="1"/>
          </p:cNvSpPr>
          <p:nvPr>
            <p:ph type="ftr" sz="quarter" idx="11"/>
          </p:nvPr>
        </p:nvSpPr>
        <p:spPr/>
        <p:txBody>
          <a:bodyPr/>
          <a:lstStyle/>
          <a:p>
            <a:r>
              <a:rPr lang="en-US"/>
              <a:t>Presentation title</a:t>
            </a:r>
            <a:endParaRPr lang="en-US" dirty="0"/>
          </a:p>
        </p:txBody>
      </p:sp>
      <p:sp>
        <p:nvSpPr>
          <p:cNvPr id="7" name="Slide Number Placeholder 6"/>
          <p:cNvSpPr>
            <a:spLocks noGrp="1"/>
          </p:cNvSpPr>
          <p:nvPr>
            <p:ph type="sldNum" sz="quarter" idx="12"/>
          </p:nvPr>
        </p:nvSpPr>
        <p:spPr/>
        <p:txBody>
          <a:bodyPr/>
          <a:lstStyle/>
          <a:p>
            <a:fld id="{48F63A3B-78C7-47BE-AE5E-E10140E04643}" type="slidenum">
              <a:rPr lang="en-US" dirty="0"/>
              <a:t>‹#›</a:t>
            </a:fld>
            <a:endParaRPr lang="en-US" dirty="0"/>
          </a:p>
        </p:txBody>
      </p:sp>
    </p:spTree>
    <p:extLst>
      <p:ext uri="{BB962C8B-B14F-4D97-AF65-F5344CB8AC3E}">
        <p14:creationId xmlns:p14="http://schemas.microsoft.com/office/powerpoint/2010/main" val="3457925843"/>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C1499B-5030-5BD5-1F86-C6D84E4A3CC3}"/>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24CE1949-CD36-0217-6B6A-5A84E44CFB90}"/>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84E720F7-B001-4CF1-55FA-E041F804C6B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F7F2BAA5-9B8C-3974-9BCE-DDB3FE5F61D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890F17FB-A758-791A-5C7B-219585FDF1E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30961126"/>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A5CB00E-988D-105A-7DBD-5CC15F983F00}"/>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A1952205-2208-03C2-23BD-F59E4337861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5407A93F-2B67-BB26-0F73-0DAD7B568DE8}"/>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1903C1F0-8907-47D9-41AF-488E749BF8DF}"/>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0E62BE22-5A2A-8F6F-072E-926A3F4286C6}"/>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7924410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FA6FDA-FBC1-E16C-E040-0138CCB022F4}"/>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F39F4217-0B50-6C8D-8D5E-1A7FB84D4638}"/>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68AC5A0E-C48E-58E6-ED76-D376D8C40BC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B9A6BD45-8A4E-F732-0EFD-FED0D442E662}"/>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F574E32-F0B1-B318-6B97-508424125A94}"/>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8492957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1471D5-6434-C662-FFE3-1764319F5EE9}"/>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177F81AB-B9FC-1A6F-406E-5F0AB7C86F8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F3DBA6BE-CEE2-DA0A-9E1A-E26324283D61}"/>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DDBCC127-3934-F304-6080-562B8B05941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C5D6B4A1-40C2-AA76-1FC2-2092F39C735C}"/>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8E027784-BAC7-3A67-B6B0-77BB56309132}"/>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88577331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BE8AEC-A31F-619F-C4D3-2E8F8B3327E1}"/>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E2511E11-503B-AD25-E152-DD87D7D4C6D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A65CDB5-5785-616F-9A9A-DDF71428D9A1}"/>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5BA1541-CFDC-BC60-20E2-FDDB89505425}"/>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67E4A807-E5B0-328D-35E7-BA89BB6E5706}"/>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3EBC145F-2951-0120-AC71-C47056ECB66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8" name="Footer Placeholder 7">
            <a:extLst>
              <a:ext uri="{FF2B5EF4-FFF2-40B4-BE49-F238E27FC236}">
                <a16:creationId xmlns:a16="http://schemas.microsoft.com/office/drawing/2014/main" id="{B78A7A35-2B4C-3D66-0BD6-2784EC614D8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9" name="Slide Number Placeholder 8">
            <a:extLst>
              <a:ext uri="{FF2B5EF4-FFF2-40B4-BE49-F238E27FC236}">
                <a16:creationId xmlns:a16="http://schemas.microsoft.com/office/drawing/2014/main" id="{FD9A4130-26C8-B08B-50D9-FAF0FC91ACA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368836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47FEFC8-12BE-43C4-A523-C1DC2763D84C}" type="datetimeFigureOut">
              <a:rPr lang="en-US" smtClean="0"/>
              <a:t>1/28/2024</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34438853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635935-621E-F6B2-EBA7-D37BE76A5CF3}"/>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8887C892-6C62-C939-2DA4-EC1D4948EB94}"/>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Footer Placeholder 3">
            <a:extLst>
              <a:ext uri="{FF2B5EF4-FFF2-40B4-BE49-F238E27FC236}">
                <a16:creationId xmlns:a16="http://schemas.microsoft.com/office/drawing/2014/main" id="{FEC99B69-E3DB-F471-BD0C-B091341B457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Slide Number Placeholder 4">
            <a:extLst>
              <a:ext uri="{FF2B5EF4-FFF2-40B4-BE49-F238E27FC236}">
                <a16:creationId xmlns:a16="http://schemas.microsoft.com/office/drawing/2014/main" id="{ED08140F-3B63-F61B-C47E-0BE35D474B01}"/>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986392548"/>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341E995-0644-2F74-21B7-B9525CE4AE6B}"/>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3" name="Footer Placeholder 2">
            <a:extLst>
              <a:ext uri="{FF2B5EF4-FFF2-40B4-BE49-F238E27FC236}">
                <a16:creationId xmlns:a16="http://schemas.microsoft.com/office/drawing/2014/main" id="{35FCB247-8152-7009-F950-5A1C616E9AE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4" name="Slide Number Placeholder 3">
            <a:extLst>
              <a:ext uri="{FF2B5EF4-FFF2-40B4-BE49-F238E27FC236}">
                <a16:creationId xmlns:a16="http://schemas.microsoft.com/office/drawing/2014/main" id="{06DFC2A7-7522-4872-9545-952CB7FE294C}"/>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796329504"/>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81D796-7B6A-B1DC-8DA7-9B1CD9A9D2DF}"/>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BDA18920-19AE-A70F-F0F7-6B6666B5731E}"/>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EBA130D-C3EA-33E4-A3AB-2F5F21672DE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52D388A3-93D9-2150-4620-7820EB99F43E}"/>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0083F949-4B60-9F19-E444-A00D8D5F0F00}"/>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FB6383B2-4F9E-AE9A-B16C-3A0FE8CEDA4F}"/>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667205614"/>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5A35B8-94E4-6353-C2DC-9CDBD1F4722D}"/>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6D98EF14-872F-70CF-1D8A-5ED136C6B64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D7D9FC90-074C-D1DC-5514-75FEBC87141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52078D3-BB4F-6B73-884C-4EA381855F17}"/>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Footer Placeholder 5">
            <a:extLst>
              <a:ext uri="{FF2B5EF4-FFF2-40B4-BE49-F238E27FC236}">
                <a16:creationId xmlns:a16="http://schemas.microsoft.com/office/drawing/2014/main" id="{C9D2DC0D-6848-518B-8709-6F481876C2E5}"/>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7" name="Slide Number Placeholder 6">
            <a:extLst>
              <a:ext uri="{FF2B5EF4-FFF2-40B4-BE49-F238E27FC236}">
                <a16:creationId xmlns:a16="http://schemas.microsoft.com/office/drawing/2014/main" id="{2A22BC85-52EA-3CF9-1A48-2840A611D4ED}"/>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0682562"/>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98EDDD-D1A6-34AC-02F4-8F96AB84D70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19321AE-EA7E-711A-A776-6B6F4EF7BB9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73D439-05DE-471B-A75C-31F9A4125A05}"/>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C35D92EB-3900-A508-9C91-61A92F9D90E9}"/>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171DE4B3-B9E2-F26C-3257-160896F37EF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68621647"/>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F8EEF9E-0274-0137-F8B2-A83790D0B6D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43901579-1429-FC26-8C0F-5887BDE92581}"/>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35103E1-5A2D-17A4-E5EF-3DA91358EA96}"/>
              </a:ext>
            </a:extLst>
          </p:cNvPr>
          <p:cNvSpPr>
            <a:spLocks noGrp="1"/>
          </p:cNvSpPr>
          <p:nvPr>
            <p:ph type="dt" sz="half" idx="10"/>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7F18C237-DE5E-2F67-4BBD-2AD95566059E}"/>
              </a:ext>
            </a:extLst>
          </p:cNvPr>
          <p:cNvSpPr>
            <a:spLocks noGrp="1"/>
          </p:cNvSpPr>
          <p:nvPr>
            <p:ph type="ftr" sz="quarter" idx="11"/>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97F5619C-2164-1C40-7EED-F8152A678585}"/>
              </a:ext>
            </a:extLst>
          </p:cNvPr>
          <p:cNvSpPr>
            <a:spLocks noGrp="1"/>
          </p:cNvSpPr>
          <p:nvPr>
            <p:ph type="sldNum" sz="quarter" idx="12"/>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9966557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D0614EE8-A47E-4297-B2D2-3201FFB6E890}"/>
              </a:ext>
            </a:extLst>
          </p:cNvPr>
          <p:cNvSpPr/>
          <p:nvPr/>
        </p:nvSpPr>
        <p:spPr>
          <a:xfrm>
            <a:off x="0" y="0"/>
            <a:ext cx="12192000" cy="29337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cxnSp>
        <p:nvCxnSpPr>
          <p:cNvPr id="5" name="Straight Connector 4">
            <a:extLst>
              <a:ext uri="{FF2B5EF4-FFF2-40B4-BE49-F238E27FC236}">
                <a16:creationId xmlns:a16="http://schemas.microsoft.com/office/drawing/2014/main" id="{C59C9A03-4BDE-4B9B-87AF-31F18D7216E2}"/>
              </a:ext>
            </a:extLst>
          </p:cNvPr>
          <p:cNvCxnSpPr/>
          <p:nvPr/>
        </p:nvCxnSpPr>
        <p:spPr>
          <a:xfrm>
            <a:off x="0" y="2925764"/>
            <a:ext cx="12192000" cy="1587"/>
          </a:xfrm>
          <a:prstGeom prst="line">
            <a:avLst/>
          </a:prstGeom>
          <a:ln w="12700"/>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25405F4D-72A8-4669-A346-70CCE39C682D}"/>
              </a:ext>
            </a:extLst>
          </p:cNvPr>
          <p:cNvSpPr/>
          <p:nvPr/>
        </p:nvSpPr>
        <p:spPr>
          <a:xfrm>
            <a:off x="3352800" y="2362201"/>
            <a:ext cx="5486400" cy="1127125"/>
          </a:xfrm>
          <a:prstGeom prst="rect">
            <a:avLst/>
          </a:prstGeom>
          <a:solidFill>
            <a:schemeClr val="tx1"/>
          </a:solidFill>
          <a:ln w="76200" cmpd="thinThick">
            <a:solidFill>
              <a:schemeClr val="tx1"/>
            </a:solidFill>
            <a:miter lim="800000"/>
          </a:ln>
        </p:spPr>
        <p:txBody>
          <a:bodyPr anchor="ctr">
            <a:normAutofit/>
          </a:bodyPr>
          <a:lstStyle/>
          <a:p>
            <a:pPr algn="ctr" eaLnBrk="1" hangingPunct="1">
              <a:spcBef>
                <a:spcPts val="400"/>
              </a:spcBef>
              <a:defRPr/>
            </a:pPr>
            <a:endParaRPr lang="en-US" sz="1800" b="1" cap="all">
              <a:solidFill>
                <a:schemeClr val="bg1"/>
              </a:solidFill>
              <a:latin typeface="+mj-lt"/>
              <a:ea typeface="+mj-ea"/>
              <a:cs typeface="Tunga" pitchFamily="2"/>
            </a:endParaRPr>
          </a:p>
        </p:txBody>
      </p:sp>
      <p:sp>
        <p:nvSpPr>
          <p:cNvPr id="3" name="Subtitle 2"/>
          <p:cNvSpPr>
            <a:spLocks noGrp="1"/>
          </p:cNvSpPr>
          <p:nvPr>
            <p:ph type="subTitle" idx="1"/>
          </p:nvPr>
        </p:nvSpPr>
        <p:spPr>
          <a:xfrm>
            <a:off x="3420534" y="3045461"/>
            <a:ext cx="5350933" cy="428625"/>
          </a:xfrm>
        </p:spPr>
        <p:txBody>
          <a:bodyPr tIns="0" anchor="t">
            <a:noAutofit/>
          </a:bodyPr>
          <a:lstStyle>
            <a:lvl1pPr marL="0" indent="0" algn="ctr">
              <a:buNone/>
              <a:defRPr sz="1600" b="0" i="0" cap="none" spc="0" baseline="0">
                <a:solidFill>
                  <a:schemeClr val="bg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12" name="Title 11"/>
          <p:cNvSpPr>
            <a:spLocks noGrp="1"/>
          </p:cNvSpPr>
          <p:nvPr>
            <p:ph type="title"/>
          </p:nvPr>
        </p:nvSpPr>
        <p:spPr>
          <a:xfrm>
            <a:off x="3420534" y="2397760"/>
            <a:ext cx="5350933" cy="599440"/>
          </a:xfrm>
          <a:noFill/>
          <a:ln>
            <a:noFill/>
          </a:ln>
        </p:spPr>
        <p:txBody>
          <a:bodyPr bIns="0" anchor="b"/>
          <a:lstStyle>
            <a:lvl1pPr>
              <a:defRPr>
                <a:effectLst>
                  <a:glow rad="88900">
                    <a:schemeClr val="tx1">
                      <a:alpha val="60000"/>
                    </a:schemeClr>
                  </a:glow>
                </a:effectLst>
              </a:defRPr>
            </a:lvl1pPr>
          </a:lstStyle>
          <a:p>
            <a:r>
              <a:rPr lang="en-US"/>
              <a:t>Click to edit Master title style</a:t>
            </a:r>
            <a:endParaRPr lang="en-US" dirty="0"/>
          </a:p>
        </p:txBody>
      </p:sp>
      <p:sp>
        <p:nvSpPr>
          <p:cNvPr id="7" name="Date Placeholder 10">
            <a:extLst>
              <a:ext uri="{FF2B5EF4-FFF2-40B4-BE49-F238E27FC236}">
                <a16:creationId xmlns:a16="http://schemas.microsoft.com/office/drawing/2014/main" id="{A54A5953-16EC-4F61-9AF7-13CBD0F22AF5}"/>
              </a:ext>
            </a:extLst>
          </p:cNvPr>
          <p:cNvSpPr>
            <a:spLocks noGrp="1"/>
          </p:cNvSpPr>
          <p:nvPr>
            <p:ph type="dt" sz="half" idx="10"/>
          </p:nvPr>
        </p:nvSpPr>
        <p:spPr bwMode="black"/>
        <p:txBody>
          <a:bodyPr/>
          <a:lstStyle>
            <a:lvl1pPr>
              <a:defRPr/>
            </a:lvl1pPr>
          </a:lstStyle>
          <a:p>
            <a:pPr>
              <a:defRPr/>
            </a:pPr>
            <a:fld id="{F7231414-B146-4A9B-BABF-C1AD56B678AB}" type="datetime4">
              <a:rPr lang="en-US"/>
              <a:pPr>
                <a:defRPr/>
              </a:pPr>
              <a:t>January 28, 2024</a:t>
            </a:fld>
            <a:endParaRPr lang="en-US"/>
          </a:p>
        </p:txBody>
      </p:sp>
      <p:sp>
        <p:nvSpPr>
          <p:cNvPr id="8" name="Slide Number Placeholder 16">
            <a:extLst>
              <a:ext uri="{FF2B5EF4-FFF2-40B4-BE49-F238E27FC236}">
                <a16:creationId xmlns:a16="http://schemas.microsoft.com/office/drawing/2014/main" id="{291FED6D-899B-4BAE-811D-D3FF73C1DEB5}"/>
              </a:ext>
            </a:extLst>
          </p:cNvPr>
          <p:cNvSpPr>
            <a:spLocks noGrp="1"/>
          </p:cNvSpPr>
          <p:nvPr>
            <p:ph type="sldNum" sz="quarter" idx="11"/>
          </p:nvPr>
        </p:nvSpPr>
        <p:spPr/>
        <p:txBody>
          <a:bodyPr/>
          <a:lstStyle>
            <a:lvl1pPr>
              <a:defRPr smtClean="0"/>
            </a:lvl1pPr>
          </a:lstStyle>
          <a:p>
            <a:pPr>
              <a:defRPr/>
            </a:pPr>
            <a:fld id="{E191155E-84AF-489A-8356-DE12B3B8CC9A}" type="slidenum">
              <a:rPr lang="en-US" altLang="en-US"/>
              <a:pPr>
                <a:defRPr/>
              </a:pPr>
              <a:t>‹#›</a:t>
            </a:fld>
            <a:endParaRPr lang="en-US" altLang="en-US"/>
          </a:p>
        </p:txBody>
      </p:sp>
      <p:sp>
        <p:nvSpPr>
          <p:cNvPr id="9" name="Footer Placeholder 18">
            <a:extLst>
              <a:ext uri="{FF2B5EF4-FFF2-40B4-BE49-F238E27FC236}">
                <a16:creationId xmlns:a16="http://schemas.microsoft.com/office/drawing/2014/main" id="{89F93DF4-7A12-4921-B61A-998729C943E4}"/>
              </a:ext>
            </a:extLst>
          </p:cNvPr>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651134729"/>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31" name="Content Placeholder 30"/>
          <p:cNvSpPr>
            <a:spLocks noGrp="1"/>
          </p:cNvSpPr>
          <p:nvPr>
            <p:ph sz="quarter" idx="13"/>
          </p:nvPr>
        </p:nvSpPr>
        <p:spPr>
          <a:xfrm>
            <a:off x="609600" y="2020824"/>
            <a:ext cx="10972800" cy="407517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9" name="Title 8"/>
          <p:cNvSpPr>
            <a:spLocks noGrp="1"/>
          </p:cNvSpPr>
          <p:nvPr>
            <p:ph type="title"/>
          </p:nvPr>
        </p:nvSpPr>
        <p:spPr/>
        <p:txBody>
          <a:bodyPr/>
          <a:lstStyle/>
          <a:p>
            <a:r>
              <a:rPr lang="en-US"/>
              <a:t>Click to edit Master title style</a:t>
            </a:r>
          </a:p>
        </p:txBody>
      </p:sp>
      <p:sp>
        <p:nvSpPr>
          <p:cNvPr id="4" name="Date Placeholder 3">
            <a:extLst>
              <a:ext uri="{FF2B5EF4-FFF2-40B4-BE49-F238E27FC236}">
                <a16:creationId xmlns:a16="http://schemas.microsoft.com/office/drawing/2014/main" id="{A99F11E7-7F31-4925-90C7-975BCA383E7E}"/>
              </a:ext>
            </a:extLst>
          </p:cNvPr>
          <p:cNvSpPr>
            <a:spLocks noGrp="1"/>
          </p:cNvSpPr>
          <p:nvPr>
            <p:ph type="dt" sz="half" idx="14"/>
          </p:nvPr>
        </p:nvSpPr>
        <p:spPr/>
        <p:txBody>
          <a:bodyPr/>
          <a:lstStyle>
            <a:lvl1pPr>
              <a:defRPr/>
            </a:lvl1pPr>
          </a:lstStyle>
          <a:p>
            <a:pPr>
              <a:defRPr/>
            </a:pPr>
            <a:fld id="{A4AAF2D0-7417-4A57-9B82-15B4BDE33776}" type="datetime4">
              <a:rPr lang="en-US"/>
              <a:pPr>
                <a:defRPr/>
              </a:pPr>
              <a:t>January 28, 2024</a:t>
            </a:fld>
            <a:endParaRPr lang="en-US" dirty="0"/>
          </a:p>
        </p:txBody>
      </p:sp>
      <p:sp>
        <p:nvSpPr>
          <p:cNvPr id="5" name="Footer Placeholder 4">
            <a:extLst>
              <a:ext uri="{FF2B5EF4-FFF2-40B4-BE49-F238E27FC236}">
                <a16:creationId xmlns:a16="http://schemas.microsoft.com/office/drawing/2014/main" id="{A305D9C3-8585-44CE-96D1-9BC2142C8656}"/>
              </a:ext>
            </a:extLst>
          </p:cNvPr>
          <p:cNvSpPr>
            <a:spLocks noGrp="1"/>
          </p:cNvSpPr>
          <p:nvPr>
            <p:ph type="ftr" sz="quarter" idx="15"/>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E73D9562-00DA-4683-96BD-6DC696286925}"/>
              </a:ext>
            </a:extLst>
          </p:cNvPr>
          <p:cNvSpPr>
            <a:spLocks noGrp="1"/>
          </p:cNvSpPr>
          <p:nvPr>
            <p:ph type="sldNum" sz="quarter" idx="16"/>
          </p:nvPr>
        </p:nvSpPr>
        <p:spPr>
          <a:ln/>
        </p:spPr>
        <p:txBody>
          <a:bodyPr/>
          <a:lstStyle>
            <a:lvl1pPr>
              <a:defRPr/>
            </a:lvl1pPr>
          </a:lstStyle>
          <a:p>
            <a:pPr>
              <a:defRPr/>
            </a:pPr>
            <a:fld id="{8C08A1E8-6EB9-44FA-9B97-6E016460FDAD}" type="slidenum">
              <a:rPr lang="en-US" altLang="en-US"/>
              <a:pPr>
                <a:defRPr/>
              </a:pPr>
              <a:t>‹#›</a:t>
            </a:fld>
            <a:endParaRPr lang="en-US" altLang="en-US"/>
          </a:p>
        </p:txBody>
      </p:sp>
    </p:spTree>
    <p:extLst>
      <p:ext uri="{BB962C8B-B14F-4D97-AF65-F5344CB8AC3E}">
        <p14:creationId xmlns:p14="http://schemas.microsoft.com/office/powerpoint/2010/main" val="1279010223"/>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Pr>
        <a:blipFill dpi="0" rotWithShape="0">
          <a:blip r:embed="rId3"/>
          <a:srcRect/>
          <a:stretch>
            <a:fillRect/>
          </a:stretch>
        </a:blipFill>
        <a:effectLst/>
      </p:bgPr>
    </p:bg>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B6D8BFA0-8BCB-4F39-B398-07A320325E3F}"/>
              </a:ext>
            </a:extLst>
          </p:cNvPr>
          <p:cNvSpPr/>
          <p:nvPr/>
        </p:nvSpPr>
        <p:spPr>
          <a:xfrm>
            <a:off x="0" y="3922714"/>
            <a:ext cx="12192000" cy="2935287"/>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cxnSp>
        <p:nvCxnSpPr>
          <p:cNvPr id="5" name="Straight Connector 4">
            <a:extLst>
              <a:ext uri="{FF2B5EF4-FFF2-40B4-BE49-F238E27FC236}">
                <a16:creationId xmlns:a16="http://schemas.microsoft.com/office/drawing/2014/main" id="{468E99FD-1A0B-4796-92B2-598A0E63757A}"/>
              </a:ext>
            </a:extLst>
          </p:cNvPr>
          <p:cNvCxnSpPr/>
          <p:nvPr/>
        </p:nvCxnSpPr>
        <p:spPr>
          <a:xfrm>
            <a:off x="0" y="3921125"/>
            <a:ext cx="12192000" cy="1588"/>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D8B483DD-B6C4-43D8-B4B8-8A7D5B1AB467}"/>
              </a:ext>
            </a:extLst>
          </p:cNvPr>
          <p:cNvSpPr/>
          <p:nvPr/>
        </p:nvSpPr>
        <p:spPr>
          <a:xfrm>
            <a:off x="3352800" y="3368676"/>
            <a:ext cx="5486400" cy="1127125"/>
          </a:xfrm>
          <a:prstGeom prst="rect">
            <a:avLst/>
          </a:prstGeom>
          <a:solidFill>
            <a:schemeClr val="tx1"/>
          </a:solidFill>
          <a:ln w="76200" cmpd="thinThick">
            <a:solidFill>
              <a:schemeClr val="tx1"/>
            </a:solidFill>
            <a:miter lim="800000"/>
          </a:ln>
        </p:spPr>
        <p:txBody>
          <a:bodyPr anchor="ctr">
            <a:normAutofit/>
          </a:bodyPr>
          <a:lstStyle/>
          <a:p>
            <a:pPr algn="ctr" eaLnBrk="1" hangingPunct="1">
              <a:spcBef>
                <a:spcPts val="400"/>
              </a:spcBef>
              <a:defRPr/>
            </a:pPr>
            <a:endParaRPr lang="en-US" sz="1800" b="1" cap="all">
              <a:solidFill>
                <a:schemeClr val="bg1"/>
              </a:solidFill>
              <a:latin typeface="+mj-lt"/>
              <a:ea typeface="+mj-ea"/>
              <a:cs typeface="Tunga" pitchFamily="2"/>
            </a:endParaRPr>
          </a:p>
        </p:txBody>
      </p:sp>
      <p:sp>
        <p:nvSpPr>
          <p:cNvPr id="9" name="Title Placeholder 1"/>
          <p:cNvSpPr>
            <a:spLocks noGrp="1"/>
          </p:cNvSpPr>
          <p:nvPr>
            <p:ph type="title"/>
          </p:nvPr>
        </p:nvSpPr>
        <p:spPr bwMode="black">
          <a:xfrm>
            <a:off x="3372070" y="3367247"/>
            <a:ext cx="5447863" cy="706821"/>
          </a:xfrm>
          <a:prstGeom prst="rect">
            <a:avLst/>
          </a:prstGeom>
          <a:noFill/>
          <a:ln w="98425" cmpd="thinThick">
            <a:noFill/>
            <a:miter lim="800000"/>
          </a:ln>
        </p:spPr>
        <p:txBody>
          <a:bodyPr bIns="0" anchor="b"/>
          <a:lstStyle>
            <a:lvl1pPr>
              <a:defRPr kumimoji="0" lang="en-US" sz="1800" b="1" i="0" u="none" strike="noStrike" kern="1200" cap="all" spc="0" normalizeH="0" baseline="0" noProof="0" dirty="0" smtClean="0">
                <a:ln>
                  <a:noFill/>
                </a:ln>
                <a:solidFill>
                  <a:schemeClr val="bg1"/>
                </a:solidFill>
                <a:effectLst/>
                <a:uLnTx/>
                <a:uFillTx/>
                <a:latin typeface="+mj-lt"/>
                <a:ea typeface="+mj-ea"/>
                <a:cs typeface="Tunga" pitchFamily="2"/>
              </a:defRPr>
            </a:lvl1pPr>
          </a:lstStyle>
          <a:p>
            <a:r>
              <a:rPr lang="en-US"/>
              <a:t>Click to edit Master title style</a:t>
            </a:r>
            <a:endParaRPr lang="en-US" dirty="0"/>
          </a:p>
        </p:txBody>
      </p:sp>
      <p:sp>
        <p:nvSpPr>
          <p:cNvPr id="10" name="Subtitle 2"/>
          <p:cNvSpPr>
            <a:spLocks noGrp="1"/>
          </p:cNvSpPr>
          <p:nvPr>
            <p:ph type="subTitle" idx="1"/>
          </p:nvPr>
        </p:nvSpPr>
        <p:spPr bwMode="black">
          <a:xfrm>
            <a:off x="3358057" y="4084577"/>
            <a:ext cx="5475889" cy="397094"/>
          </a:xfrm>
        </p:spPr>
        <p:txBody>
          <a:bodyPr tIns="0" anchor="t" anchorCtr="0"/>
          <a:lstStyle>
            <a:lvl1pPr marL="0" indent="0" algn="ctr">
              <a:buNone/>
              <a:defRPr kumimoji="0" lang="en-US" sz="1600" b="0" i="0" u="none" strike="noStrike" kern="1200" cap="none" spc="0" normalizeH="0" baseline="0" noProof="0" dirty="0">
                <a:ln>
                  <a:noFill/>
                </a:ln>
                <a:solidFill>
                  <a:schemeClr val="bg1"/>
                </a:solidFill>
                <a:effectLst/>
                <a:uLnTx/>
                <a:uFillTx/>
                <a:latin typeface="+mn-lt"/>
                <a:ea typeface="+mn-ea"/>
                <a:cs typeface="Tahoma"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7" name="Date Placeholder 12">
            <a:extLst>
              <a:ext uri="{FF2B5EF4-FFF2-40B4-BE49-F238E27FC236}">
                <a16:creationId xmlns:a16="http://schemas.microsoft.com/office/drawing/2014/main" id="{3E36DE35-284E-4705-BA69-679DAE575871}"/>
              </a:ext>
            </a:extLst>
          </p:cNvPr>
          <p:cNvSpPr>
            <a:spLocks noGrp="1"/>
          </p:cNvSpPr>
          <p:nvPr>
            <p:ph type="dt" sz="half" idx="10"/>
          </p:nvPr>
        </p:nvSpPr>
        <p:spPr/>
        <p:txBody>
          <a:bodyPr/>
          <a:lstStyle>
            <a:lvl1pPr>
              <a:defRPr/>
            </a:lvl1pPr>
          </a:lstStyle>
          <a:p>
            <a:pPr>
              <a:defRPr/>
            </a:pPr>
            <a:fld id="{CE4015E2-1AF6-4C4F-9F99-FAC59EFA6FB8}" type="datetime4">
              <a:rPr lang="en-US"/>
              <a:pPr>
                <a:defRPr/>
              </a:pPr>
              <a:t>January 28, 2024</a:t>
            </a:fld>
            <a:endParaRPr lang="en-US"/>
          </a:p>
        </p:txBody>
      </p:sp>
      <p:sp>
        <p:nvSpPr>
          <p:cNvPr id="8" name="Slide Number Placeholder 13">
            <a:extLst>
              <a:ext uri="{FF2B5EF4-FFF2-40B4-BE49-F238E27FC236}">
                <a16:creationId xmlns:a16="http://schemas.microsoft.com/office/drawing/2014/main" id="{484A5379-FF4C-49E1-8331-09C1CAB6AD47}"/>
              </a:ext>
            </a:extLst>
          </p:cNvPr>
          <p:cNvSpPr>
            <a:spLocks noGrp="1"/>
          </p:cNvSpPr>
          <p:nvPr>
            <p:ph type="sldNum" sz="quarter" idx="11"/>
          </p:nvPr>
        </p:nvSpPr>
        <p:spPr/>
        <p:txBody>
          <a:bodyPr/>
          <a:lstStyle>
            <a:lvl1pPr>
              <a:defRPr smtClean="0"/>
            </a:lvl1pPr>
          </a:lstStyle>
          <a:p>
            <a:pPr>
              <a:defRPr/>
            </a:pPr>
            <a:fld id="{0CFD8B29-ADE2-4699-85A6-0E892BF13190}" type="slidenum">
              <a:rPr lang="en-US" altLang="en-US"/>
              <a:pPr>
                <a:defRPr/>
              </a:pPr>
              <a:t>‹#›</a:t>
            </a:fld>
            <a:endParaRPr lang="en-US" altLang="en-US"/>
          </a:p>
        </p:txBody>
      </p:sp>
      <p:sp>
        <p:nvSpPr>
          <p:cNvPr id="11" name="Footer Placeholder 14">
            <a:extLst>
              <a:ext uri="{FF2B5EF4-FFF2-40B4-BE49-F238E27FC236}">
                <a16:creationId xmlns:a16="http://schemas.microsoft.com/office/drawing/2014/main" id="{B0695633-2440-4709-9326-C6D5FDC9D20D}"/>
              </a:ext>
            </a:extLst>
          </p:cNvPr>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3007500624"/>
      </p:ext>
    </p:extLst>
  </p:cSld>
  <p:clrMapOvr>
    <a:overrideClrMapping bg1="lt1" tx1="dk1" bg2="lt2" tx2="dk2" accent1="accent1" accent2="accent2" accent3="accent3" accent4="accent4" accent5="accent5" accent6="accent6" hlink="hlink" folHlink="folHlink"/>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14" name="Content Placeholder 30"/>
          <p:cNvSpPr>
            <a:spLocks noGrp="1"/>
          </p:cNvSpPr>
          <p:nvPr>
            <p:ph sz="quarter" idx="13"/>
          </p:nvPr>
        </p:nvSpPr>
        <p:spPr>
          <a:xfrm>
            <a:off x="609601" y="2020824"/>
            <a:ext cx="5364480" cy="40050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5" name="Content Placeholder 30"/>
          <p:cNvSpPr>
            <a:spLocks noGrp="1"/>
          </p:cNvSpPr>
          <p:nvPr>
            <p:ph sz="quarter" idx="14"/>
          </p:nvPr>
        </p:nvSpPr>
        <p:spPr>
          <a:xfrm>
            <a:off x="6217920" y="2020824"/>
            <a:ext cx="5364480" cy="40050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6" name="Title 15"/>
          <p:cNvSpPr>
            <a:spLocks noGrp="1"/>
          </p:cNvSpPr>
          <p:nvPr>
            <p:ph type="title"/>
          </p:nvPr>
        </p:nvSpPr>
        <p:spPr/>
        <p:txBody>
          <a:bodyPr/>
          <a:lstStyle/>
          <a:p>
            <a:r>
              <a:rPr lang="en-US"/>
              <a:t>Click to edit Master title style</a:t>
            </a:r>
          </a:p>
        </p:txBody>
      </p:sp>
      <p:sp>
        <p:nvSpPr>
          <p:cNvPr id="5" name="Date Placeholder 3">
            <a:extLst>
              <a:ext uri="{FF2B5EF4-FFF2-40B4-BE49-F238E27FC236}">
                <a16:creationId xmlns:a16="http://schemas.microsoft.com/office/drawing/2014/main" id="{CA2DDDEC-26AF-40B6-9E73-6E04BB4954AC}"/>
              </a:ext>
            </a:extLst>
          </p:cNvPr>
          <p:cNvSpPr>
            <a:spLocks noGrp="1"/>
          </p:cNvSpPr>
          <p:nvPr>
            <p:ph type="dt" sz="half" idx="15"/>
          </p:nvPr>
        </p:nvSpPr>
        <p:spPr/>
        <p:txBody>
          <a:bodyPr/>
          <a:lstStyle>
            <a:lvl1pPr>
              <a:defRPr/>
            </a:lvl1pPr>
          </a:lstStyle>
          <a:p>
            <a:pPr>
              <a:defRPr/>
            </a:pPr>
            <a:fld id="{858ECB50-F737-4075-8B1D-77C558761D59}" type="datetime4">
              <a:rPr lang="en-US"/>
              <a:pPr>
                <a:defRPr/>
              </a:pPr>
              <a:t>January 28, 2024</a:t>
            </a:fld>
            <a:endParaRPr lang="en-US" dirty="0"/>
          </a:p>
        </p:txBody>
      </p:sp>
      <p:sp>
        <p:nvSpPr>
          <p:cNvPr id="6" name="Footer Placeholder 4">
            <a:extLst>
              <a:ext uri="{FF2B5EF4-FFF2-40B4-BE49-F238E27FC236}">
                <a16:creationId xmlns:a16="http://schemas.microsoft.com/office/drawing/2014/main" id="{72871181-9712-4190-A474-70098D7D9561}"/>
              </a:ext>
            </a:extLst>
          </p:cNvPr>
          <p:cNvSpPr>
            <a:spLocks noGrp="1"/>
          </p:cNvSpPr>
          <p:nvPr>
            <p:ph type="ftr" sz="quarter" idx="16"/>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5C10FE3-1B4A-4266-9E67-0C4B239D9E36}"/>
              </a:ext>
            </a:extLst>
          </p:cNvPr>
          <p:cNvSpPr>
            <a:spLocks noGrp="1"/>
          </p:cNvSpPr>
          <p:nvPr>
            <p:ph type="sldNum" sz="quarter" idx="17"/>
          </p:nvPr>
        </p:nvSpPr>
        <p:spPr>
          <a:ln/>
        </p:spPr>
        <p:txBody>
          <a:bodyPr/>
          <a:lstStyle>
            <a:lvl1pPr>
              <a:defRPr/>
            </a:lvl1pPr>
          </a:lstStyle>
          <a:p>
            <a:pPr>
              <a:defRPr/>
            </a:pPr>
            <a:fld id="{A7780B89-B55F-486A-8FFB-C268D66B9C40}" type="slidenum">
              <a:rPr lang="en-US" altLang="en-US"/>
              <a:pPr>
                <a:defRPr/>
              </a:pPr>
              <a:t>‹#›</a:t>
            </a:fld>
            <a:endParaRPr lang="en-US" altLang="en-US"/>
          </a:p>
        </p:txBody>
      </p:sp>
    </p:spTree>
    <p:extLst>
      <p:ext uri="{BB962C8B-B14F-4D97-AF65-F5344CB8AC3E}">
        <p14:creationId xmlns:p14="http://schemas.microsoft.com/office/powerpoint/2010/main" val="35134827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47FEFC8-12BE-43C4-A523-C1DC2763D84C}" type="datetimeFigureOut">
              <a:rPr lang="en-US" smtClean="0"/>
              <a:t>1/28/2024</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967373458"/>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3" name="Content Placeholder 30"/>
          <p:cNvSpPr>
            <a:spLocks noGrp="1"/>
          </p:cNvSpPr>
          <p:nvPr>
            <p:ph sz="quarter" idx="13"/>
          </p:nvPr>
        </p:nvSpPr>
        <p:spPr>
          <a:xfrm>
            <a:off x="609601" y="2819400"/>
            <a:ext cx="5364480" cy="32095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4" name="Content Placeholder 30"/>
          <p:cNvSpPr>
            <a:spLocks noGrp="1"/>
          </p:cNvSpPr>
          <p:nvPr>
            <p:ph sz="quarter" idx="14"/>
          </p:nvPr>
        </p:nvSpPr>
        <p:spPr>
          <a:xfrm>
            <a:off x="6217920" y="2816352"/>
            <a:ext cx="5364480" cy="3209544"/>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20" name="Text Placeholder 3"/>
          <p:cNvSpPr>
            <a:spLocks noGrp="1"/>
          </p:cNvSpPr>
          <p:nvPr>
            <p:ph type="body" sz="half" idx="2"/>
          </p:nvPr>
        </p:nvSpPr>
        <p:spPr>
          <a:xfrm>
            <a:off x="609600" y="2020824"/>
            <a:ext cx="5364480" cy="704088"/>
          </a:xfrm>
          <a:noFill/>
          <a:ln w="98425" cmpd="thinThick">
            <a:noFill/>
            <a:miter lim="800000"/>
          </a:ln>
        </p:spPr>
        <p:txBody>
          <a:bodyPr anchor="ctr" anchorCtr="0"/>
          <a:lstStyle>
            <a:lvl1pPr marL="0" indent="0" algn="ctr" defTabSz="914400" rtl="0" eaLnBrk="1" latinLnBrk="0" hangingPunct="1">
              <a:spcBef>
                <a:spcPts val="400"/>
              </a:spcBef>
              <a:buNone/>
              <a:defRPr lang="en-US" sz="1800" b="1" kern="1200" cap="none" spc="200" baseline="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21" name="Text Placeholder 3"/>
          <p:cNvSpPr>
            <a:spLocks noGrp="1"/>
          </p:cNvSpPr>
          <p:nvPr>
            <p:ph type="body" sz="half" idx="15"/>
          </p:nvPr>
        </p:nvSpPr>
        <p:spPr>
          <a:xfrm>
            <a:off x="6217920" y="2020824"/>
            <a:ext cx="5364480" cy="704088"/>
          </a:xfrm>
          <a:noFill/>
          <a:ln w="98425" cmpd="thinThick">
            <a:noFill/>
            <a:miter lim="800000"/>
          </a:ln>
        </p:spPr>
        <p:txBody>
          <a:bodyPr anchor="ctr" anchorCtr="0"/>
          <a:lstStyle>
            <a:lvl1pPr marL="0" indent="0" algn="ctr" defTabSz="914400" rtl="0" eaLnBrk="1" latinLnBrk="0" hangingPunct="1">
              <a:spcBef>
                <a:spcPts val="400"/>
              </a:spcBef>
              <a:buNone/>
              <a:defRPr lang="en-US" sz="1800" b="1" i="0" kern="1200" cap="none" spc="200" baseline="0" dirty="0" smtClean="0">
                <a:solidFill>
                  <a:schemeClr val="tx1"/>
                </a:solidFill>
                <a:latin typeface="+mj-lt"/>
                <a:ea typeface="+mj-ea"/>
                <a:cs typeface="Tunga" pitchFamily="2"/>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8" name="Title 17"/>
          <p:cNvSpPr>
            <a:spLocks noGrp="1"/>
          </p:cNvSpPr>
          <p:nvPr>
            <p:ph type="title"/>
          </p:nvPr>
        </p:nvSpPr>
        <p:spPr/>
        <p:txBody>
          <a:bodyPr/>
          <a:lstStyle/>
          <a:p>
            <a:r>
              <a:rPr lang="en-US"/>
              <a:t>Click to edit Master title style</a:t>
            </a:r>
          </a:p>
        </p:txBody>
      </p:sp>
      <p:sp>
        <p:nvSpPr>
          <p:cNvPr id="7" name="Date Placeholder 3">
            <a:extLst>
              <a:ext uri="{FF2B5EF4-FFF2-40B4-BE49-F238E27FC236}">
                <a16:creationId xmlns:a16="http://schemas.microsoft.com/office/drawing/2014/main" id="{CC507ECA-ADE5-4F32-B641-3FBBAF914DAD}"/>
              </a:ext>
            </a:extLst>
          </p:cNvPr>
          <p:cNvSpPr>
            <a:spLocks noGrp="1"/>
          </p:cNvSpPr>
          <p:nvPr>
            <p:ph type="dt" sz="half" idx="16"/>
          </p:nvPr>
        </p:nvSpPr>
        <p:spPr/>
        <p:txBody>
          <a:bodyPr/>
          <a:lstStyle>
            <a:lvl1pPr>
              <a:defRPr/>
            </a:lvl1pPr>
          </a:lstStyle>
          <a:p>
            <a:pPr>
              <a:defRPr/>
            </a:pPr>
            <a:fld id="{973A9D76-5CCA-430C-8E58-B3C626EC234D}" type="datetime4">
              <a:rPr lang="en-US"/>
              <a:pPr>
                <a:defRPr/>
              </a:pPr>
              <a:t>January 28, 2024</a:t>
            </a:fld>
            <a:endParaRPr lang="en-US" dirty="0"/>
          </a:p>
        </p:txBody>
      </p:sp>
      <p:sp>
        <p:nvSpPr>
          <p:cNvPr id="8" name="Footer Placeholder 4">
            <a:extLst>
              <a:ext uri="{FF2B5EF4-FFF2-40B4-BE49-F238E27FC236}">
                <a16:creationId xmlns:a16="http://schemas.microsoft.com/office/drawing/2014/main" id="{61B9C59F-7D8A-46B7-94C4-879E32E6E593}"/>
              </a:ext>
            </a:extLst>
          </p:cNvPr>
          <p:cNvSpPr>
            <a:spLocks noGrp="1"/>
          </p:cNvSpPr>
          <p:nvPr>
            <p:ph type="ftr" sz="quarter" idx="17"/>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FB51CC48-68D7-4ADA-A40B-ED83BA49ED9A}"/>
              </a:ext>
            </a:extLst>
          </p:cNvPr>
          <p:cNvSpPr>
            <a:spLocks noGrp="1"/>
          </p:cNvSpPr>
          <p:nvPr>
            <p:ph type="sldNum" sz="quarter" idx="18"/>
          </p:nvPr>
        </p:nvSpPr>
        <p:spPr>
          <a:ln/>
        </p:spPr>
        <p:txBody>
          <a:bodyPr/>
          <a:lstStyle>
            <a:lvl1pPr>
              <a:defRPr/>
            </a:lvl1pPr>
          </a:lstStyle>
          <a:p>
            <a:pPr>
              <a:defRPr/>
            </a:pPr>
            <a:fld id="{62CEA492-486A-4D8E-9930-6FD61F88685D}" type="slidenum">
              <a:rPr lang="en-US" altLang="en-US"/>
              <a:pPr>
                <a:defRPr/>
              </a:pPr>
              <a:t>‹#›</a:t>
            </a:fld>
            <a:endParaRPr lang="en-US" altLang="en-US"/>
          </a:p>
        </p:txBody>
      </p:sp>
    </p:spTree>
    <p:extLst>
      <p:ext uri="{BB962C8B-B14F-4D97-AF65-F5344CB8AC3E}">
        <p14:creationId xmlns:p14="http://schemas.microsoft.com/office/powerpoint/2010/main" val="2439880328"/>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Title 8"/>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358AB0B4-2D64-4137-A95E-B9DE110E3ED4}"/>
              </a:ext>
            </a:extLst>
          </p:cNvPr>
          <p:cNvSpPr>
            <a:spLocks noGrp="1"/>
          </p:cNvSpPr>
          <p:nvPr>
            <p:ph type="dt" sz="half" idx="10"/>
          </p:nvPr>
        </p:nvSpPr>
        <p:spPr/>
        <p:txBody>
          <a:bodyPr/>
          <a:lstStyle>
            <a:lvl1pPr>
              <a:defRPr/>
            </a:lvl1pPr>
          </a:lstStyle>
          <a:p>
            <a:pPr>
              <a:defRPr/>
            </a:pPr>
            <a:fld id="{834A20E4-D35F-404C-8CED-9332D4A8046B}" type="datetime4">
              <a:rPr lang="en-US"/>
              <a:pPr>
                <a:defRPr/>
              </a:pPr>
              <a:t>January 28, 2024</a:t>
            </a:fld>
            <a:endParaRPr lang="en-US" dirty="0"/>
          </a:p>
        </p:txBody>
      </p:sp>
      <p:sp>
        <p:nvSpPr>
          <p:cNvPr id="4" name="Footer Placeholder 4">
            <a:extLst>
              <a:ext uri="{FF2B5EF4-FFF2-40B4-BE49-F238E27FC236}">
                <a16:creationId xmlns:a16="http://schemas.microsoft.com/office/drawing/2014/main" id="{37E998F2-5015-47C6-AA2C-0E2D878FBEC9}"/>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D2939AD3-CF6F-4531-AD92-E424F3CA44AA}"/>
              </a:ext>
            </a:extLst>
          </p:cNvPr>
          <p:cNvSpPr>
            <a:spLocks noGrp="1"/>
          </p:cNvSpPr>
          <p:nvPr>
            <p:ph type="sldNum" sz="quarter" idx="12"/>
          </p:nvPr>
        </p:nvSpPr>
        <p:spPr>
          <a:ln/>
        </p:spPr>
        <p:txBody>
          <a:bodyPr/>
          <a:lstStyle>
            <a:lvl1pPr>
              <a:defRPr/>
            </a:lvl1pPr>
          </a:lstStyle>
          <a:p>
            <a:pPr>
              <a:defRPr/>
            </a:pPr>
            <a:fld id="{FE98CEA8-EBBB-4BE5-A9DB-230E6F29018C}" type="slidenum">
              <a:rPr lang="en-US" altLang="en-US"/>
              <a:pPr>
                <a:defRPr/>
              </a:pPr>
              <a:t>‹#›</a:t>
            </a:fld>
            <a:endParaRPr lang="en-US" altLang="en-US"/>
          </a:p>
        </p:txBody>
      </p:sp>
    </p:spTree>
    <p:extLst>
      <p:ext uri="{BB962C8B-B14F-4D97-AF65-F5344CB8AC3E}">
        <p14:creationId xmlns:p14="http://schemas.microsoft.com/office/powerpoint/2010/main" val="1179857664"/>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6">
            <a:extLst>
              <a:ext uri="{FF2B5EF4-FFF2-40B4-BE49-F238E27FC236}">
                <a16:creationId xmlns:a16="http://schemas.microsoft.com/office/drawing/2014/main" id="{EC6AACE3-F765-4C71-B954-FC37B5840219}"/>
              </a:ext>
            </a:extLst>
          </p:cNvPr>
          <p:cNvSpPr>
            <a:spLocks noGrp="1"/>
          </p:cNvSpPr>
          <p:nvPr>
            <p:ph type="dt" sz="half" idx="10"/>
          </p:nvPr>
        </p:nvSpPr>
        <p:spPr/>
        <p:txBody>
          <a:bodyPr/>
          <a:lstStyle>
            <a:lvl1pPr>
              <a:defRPr/>
            </a:lvl1pPr>
          </a:lstStyle>
          <a:p>
            <a:pPr>
              <a:defRPr/>
            </a:pPr>
            <a:fld id="{3BEE6A62-D0A8-446A-8ED0-6D06BB50CBE0}" type="datetime4">
              <a:rPr lang="en-US"/>
              <a:pPr>
                <a:defRPr/>
              </a:pPr>
              <a:t>January 28, 2024</a:t>
            </a:fld>
            <a:endParaRPr lang="en-US" dirty="0"/>
          </a:p>
        </p:txBody>
      </p:sp>
      <p:sp>
        <p:nvSpPr>
          <p:cNvPr id="3" name="Slide Number Placeholder 7">
            <a:extLst>
              <a:ext uri="{FF2B5EF4-FFF2-40B4-BE49-F238E27FC236}">
                <a16:creationId xmlns:a16="http://schemas.microsoft.com/office/drawing/2014/main" id="{EDB0F9C5-EEE7-4E0B-BC66-E219B6AF5BCC}"/>
              </a:ext>
            </a:extLst>
          </p:cNvPr>
          <p:cNvSpPr>
            <a:spLocks noGrp="1"/>
          </p:cNvSpPr>
          <p:nvPr>
            <p:ph type="sldNum" sz="quarter" idx="11"/>
          </p:nvPr>
        </p:nvSpPr>
        <p:spPr/>
        <p:txBody>
          <a:bodyPr/>
          <a:lstStyle>
            <a:lvl1pPr>
              <a:defRPr smtClean="0"/>
            </a:lvl1pPr>
          </a:lstStyle>
          <a:p>
            <a:pPr>
              <a:defRPr/>
            </a:pPr>
            <a:fld id="{E745618B-0F67-4069-92D7-08ACA6AF7FA4}" type="slidenum">
              <a:rPr lang="en-US" altLang="en-US"/>
              <a:pPr>
                <a:defRPr/>
              </a:pPr>
              <a:t>‹#›</a:t>
            </a:fld>
            <a:endParaRPr lang="en-US" altLang="en-US"/>
          </a:p>
        </p:txBody>
      </p:sp>
      <p:sp>
        <p:nvSpPr>
          <p:cNvPr id="4" name="Footer Placeholder 8">
            <a:extLst>
              <a:ext uri="{FF2B5EF4-FFF2-40B4-BE49-F238E27FC236}">
                <a16:creationId xmlns:a16="http://schemas.microsoft.com/office/drawing/2014/main" id="{39227E0C-C0C8-4505-8686-18C992CAB761}"/>
              </a:ext>
            </a:extLst>
          </p:cNvPr>
          <p:cNvSpPr>
            <a:spLocks noGrp="1"/>
          </p:cNvSpPr>
          <p:nvPr>
            <p:ph type="ftr" sz="quarter" idx="12"/>
          </p:nvPr>
        </p:nvSpPr>
        <p:spPr/>
        <p:txBody>
          <a:bodyPr/>
          <a:lstStyle>
            <a:lvl1pPr>
              <a:defRPr/>
            </a:lvl1pPr>
          </a:lstStyle>
          <a:p>
            <a:pPr>
              <a:defRPr/>
            </a:pPr>
            <a:endParaRPr lang="en-US"/>
          </a:p>
        </p:txBody>
      </p:sp>
    </p:spTree>
    <p:extLst>
      <p:ext uri="{BB962C8B-B14F-4D97-AF65-F5344CB8AC3E}">
        <p14:creationId xmlns:p14="http://schemas.microsoft.com/office/powerpoint/2010/main" val="921993557"/>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4" name="Content Placeholder 30"/>
          <p:cNvSpPr>
            <a:spLocks noGrp="1"/>
          </p:cNvSpPr>
          <p:nvPr>
            <p:ph sz="quarter" idx="14"/>
          </p:nvPr>
        </p:nvSpPr>
        <p:spPr>
          <a:xfrm>
            <a:off x="1981200" y="1914526"/>
            <a:ext cx="8229600" cy="351091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Text Placeholder 3"/>
          <p:cNvSpPr>
            <a:spLocks noGrp="1"/>
          </p:cNvSpPr>
          <p:nvPr>
            <p:ph type="body" sz="half" idx="2"/>
          </p:nvPr>
        </p:nvSpPr>
        <p:spPr>
          <a:xfrm>
            <a:off x="2316480" y="5513832"/>
            <a:ext cx="7559040" cy="548640"/>
          </a:xfrm>
        </p:spPr>
        <p:txBody>
          <a:bodyPr tIns="0" anchor="ctr"/>
          <a:lstStyle>
            <a:lvl1pPr marL="0" indent="0" algn="ctr" defTabSz="914400" rtl="0" eaLnBrk="1" latinLnBrk="0" hangingPunct="1">
              <a:lnSpc>
                <a:spcPct val="100000"/>
              </a:lnSpc>
              <a:spcBef>
                <a:spcPts val="0"/>
              </a:spcBef>
              <a:buClr>
                <a:schemeClr val="accent1"/>
              </a:buClr>
              <a:buFont typeface="Arial" pitchFamily="34" charset="0"/>
              <a:buNone/>
              <a:defRPr lang="en-US" sz="1400" b="0" i="0" kern="1200" cap="none" spc="0" baseline="0" smtClean="0">
                <a:solidFill>
                  <a:schemeClr val="tx1"/>
                </a:solidFill>
                <a:latin typeface="+mn-lt"/>
                <a:ea typeface="+mn-ea"/>
                <a:cs typeface="Tahoma" pitchFamily="34" charset="0"/>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3" name="Title 12"/>
          <p:cNvSpPr>
            <a:spLocks noGrp="1"/>
          </p:cNvSpPr>
          <p:nvPr>
            <p:ph type="title"/>
          </p:nvPr>
        </p:nvSpPr>
        <p:spPr/>
        <p:txBody>
          <a:bodyPr/>
          <a:lstStyle/>
          <a:p>
            <a:r>
              <a:rPr lang="en-US"/>
              <a:t>Click to edit Master title style</a:t>
            </a:r>
          </a:p>
        </p:txBody>
      </p:sp>
      <p:sp>
        <p:nvSpPr>
          <p:cNvPr id="5" name="Date Placeholder 3">
            <a:extLst>
              <a:ext uri="{FF2B5EF4-FFF2-40B4-BE49-F238E27FC236}">
                <a16:creationId xmlns:a16="http://schemas.microsoft.com/office/drawing/2014/main" id="{2584CFB1-8ECE-49AE-B894-6A0B0C572918}"/>
              </a:ext>
            </a:extLst>
          </p:cNvPr>
          <p:cNvSpPr>
            <a:spLocks noGrp="1"/>
          </p:cNvSpPr>
          <p:nvPr>
            <p:ph type="dt" sz="half" idx="15"/>
          </p:nvPr>
        </p:nvSpPr>
        <p:spPr/>
        <p:txBody>
          <a:bodyPr/>
          <a:lstStyle>
            <a:lvl1pPr>
              <a:defRPr/>
            </a:lvl1pPr>
          </a:lstStyle>
          <a:p>
            <a:pPr>
              <a:defRPr/>
            </a:pPr>
            <a:fld id="{D85D6C57-EC31-4F7F-9957-9ED84A2AD949}" type="datetime4">
              <a:rPr lang="en-US"/>
              <a:pPr>
                <a:defRPr/>
              </a:pPr>
              <a:t>January 28, 2024</a:t>
            </a:fld>
            <a:endParaRPr lang="en-US" dirty="0"/>
          </a:p>
        </p:txBody>
      </p:sp>
      <p:sp>
        <p:nvSpPr>
          <p:cNvPr id="6" name="Footer Placeholder 4">
            <a:extLst>
              <a:ext uri="{FF2B5EF4-FFF2-40B4-BE49-F238E27FC236}">
                <a16:creationId xmlns:a16="http://schemas.microsoft.com/office/drawing/2014/main" id="{3DD7EAEC-1695-4027-AA4C-1756B97ED6F3}"/>
              </a:ext>
            </a:extLst>
          </p:cNvPr>
          <p:cNvSpPr>
            <a:spLocks noGrp="1"/>
          </p:cNvSpPr>
          <p:nvPr>
            <p:ph type="ftr" sz="quarter" idx="16"/>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869B198-4358-4987-8979-E4AF8FB47D32}"/>
              </a:ext>
            </a:extLst>
          </p:cNvPr>
          <p:cNvSpPr>
            <a:spLocks noGrp="1"/>
          </p:cNvSpPr>
          <p:nvPr>
            <p:ph type="sldNum" sz="quarter" idx="17"/>
          </p:nvPr>
        </p:nvSpPr>
        <p:spPr>
          <a:ln/>
        </p:spPr>
        <p:txBody>
          <a:bodyPr/>
          <a:lstStyle>
            <a:lvl1pPr>
              <a:defRPr/>
            </a:lvl1pPr>
          </a:lstStyle>
          <a:p>
            <a:pPr>
              <a:defRPr/>
            </a:pPr>
            <a:fld id="{676138E8-B489-4EA3-BD30-9C85F9BB2D4B}" type="slidenum">
              <a:rPr lang="en-US" altLang="en-US"/>
              <a:pPr>
                <a:defRPr/>
              </a:pPr>
              <a:t>‹#›</a:t>
            </a:fld>
            <a:endParaRPr lang="en-US" altLang="en-US"/>
          </a:p>
        </p:txBody>
      </p:sp>
    </p:spTree>
    <p:extLst>
      <p:ext uri="{BB962C8B-B14F-4D97-AF65-F5344CB8AC3E}">
        <p14:creationId xmlns:p14="http://schemas.microsoft.com/office/powerpoint/2010/main" val="3585138306"/>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3" name="Picture Placeholder 2"/>
          <p:cNvSpPr>
            <a:spLocks noGrp="1" noChangeAspect="1"/>
          </p:cNvSpPr>
          <p:nvPr>
            <p:ph type="pic" idx="1"/>
          </p:nvPr>
        </p:nvSpPr>
        <p:spPr>
          <a:xfrm>
            <a:off x="2469612" y="2026918"/>
            <a:ext cx="7252776" cy="3263750"/>
          </a:xfrm>
          <a:solidFill>
            <a:schemeClr val="tx1"/>
          </a:solidFill>
          <a:ln w="69850" cmpd="dbl">
            <a:solidFill>
              <a:schemeClr val="tx1"/>
            </a:solidFill>
            <a:miter lim="800000"/>
          </a:ln>
        </p:spPr>
        <p:txBody>
          <a:bodyPr anchor="ctr" anchorCtr="0"/>
          <a:lstStyle>
            <a:lvl1pPr marL="0" indent="0" algn="ctr" defTabSz="914400" rtl="0" eaLnBrk="1" latinLnBrk="0" hangingPunct="1">
              <a:spcBef>
                <a:spcPts val="400"/>
              </a:spcBef>
              <a:buNone/>
              <a:defRPr lang="en-US" sz="1800" b="0" kern="1200" cap="none" spc="0" baseline="0" dirty="0">
                <a:solidFill>
                  <a:schemeClr val="bg1"/>
                </a:solidFill>
                <a:latin typeface="+mj-lt"/>
                <a:ea typeface="+mj-ea"/>
                <a:cs typeface="Tunga" pitchFamily="2"/>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a:t>Click icon to add picture</a:t>
            </a:r>
            <a:endParaRPr lang="en-US" noProof="0" dirty="0"/>
          </a:p>
        </p:txBody>
      </p:sp>
      <p:sp>
        <p:nvSpPr>
          <p:cNvPr id="25" name="Text Placeholder 24"/>
          <p:cNvSpPr>
            <a:spLocks noGrp="1"/>
          </p:cNvSpPr>
          <p:nvPr>
            <p:ph type="body" sz="quarter" idx="13"/>
          </p:nvPr>
        </p:nvSpPr>
        <p:spPr>
          <a:xfrm>
            <a:off x="2316480" y="5516880"/>
            <a:ext cx="7559040" cy="548640"/>
          </a:xfrm>
        </p:spPr>
        <p:txBody>
          <a:bodyPr tIns="0" bIns="0" anchor="ctr" anchorCtr="0"/>
          <a:lstStyle>
            <a:lvl1pPr marL="0" indent="0">
              <a:spcBef>
                <a:spcPts val="0"/>
              </a:spcBef>
              <a:buNone/>
              <a:defRPr lang="en-US" sz="1400" b="0" i="0" kern="1200" cap="none" spc="30" baseline="0" smtClean="0">
                <a:solidFill>
                  <a:schemeClr val="tx2"/>
                </a:solidFill>
                <a:latin typeface="+mn-lt"/>
                <a:ea typeface="+mn-ea"/>
                <a:cs typeface="Tahoma" pitchFamily="34" charset="0"/>
              </a:defRPr>
            </a:lvl1pPr>
            <a:lvl2pPr marL="171450" indent="1588">
              <a:buNone/>
              <a:defRPr>
                <a:solidFill>
                  <a:schemeClr val="bg2"/>
                </a:solidFill>
              </a:defRPr>
            </a:lvl2pPr>
            <a:lvl3pPr marL="344488" indent="6350">
              <a:buNone/>
              <a:defRPr>
                <a:solidFill>
                  <a:schemeClr val="bg2"/>
                </a:solidFill>
              </a:defRPr>
            </a:lvl3pPr>
            <a:lvl4pPr marL="515938" indent="3175">
              <a:buNone/>
              <a:defRPr>
                <a:solidFill>
                  <a:schemeClr val="bg2"/>
                </a:solidFill>
              </a:defRPr>
            </a:lvl4pPr>
            <a:lvl5pPr marL="688975" indent="-1588">
              <a:buNone/>
              <a:defRPr>
                <a:solidFill>
                  <a:schemeClr val="bg2"/>
                </a:solidFill>
              </a:defRPr>
            </a:lvl5pPr>
          </a:lstStyle>
          <a:p>
            <a:pPr lvl="0"/>
            <a:r>
              <a:rPr lang="en-US"/>
              <a:t>Click to edit Master text styles</a:t>
            </a:r>
          </a:p>
        </p:txBody>
      </p:sp>
      <p:sp>
        <p:nvSpPr>
          <p:cNvPr id="12" name="Title 11"/>
          <p:cNvSpPr>
            <a:spLocks noGrp="1"/>
          </p:cNvSpPr>
          <p:nvPr>
            <p:ph type="title"/>
          </p:nvPr>
        </p:nvSpPr>
        <p:spPr>
          <a:xfrm>
            <a:off x="3352800" y="975360"/>
            <a:ext cx="5486400" cy="701040"/>
          </a:xfrm>
        </p:spPr>
        <p:txBody>
          <a:bodyPr/>
          <a:lstStyle/>
          <a:p>
            <a:r>
              <a:rPr lang="en-US"/>
              <a:t>Click to edit Master title style</a:t>
            </a:r>
          </a:p>
        </p:txBody>
      </p:sp>
      <p:sp>
        <p:nvSpPr>
          <p:cNvPr id="5" name="Date Placeholder 3">
            <a:extLst>
              <a:ext uri="{FF2B5EF4-FFF2-40B4-BE49-F238E27FC236}">
                <a16:creationId xmlns:a16="http://schemas.microsoft.com/office/drawing/2014/main" id="{E1609490-B465-41D9-AD81-0D8CDAF9A487}"/>
              </a:ext>
            </a:extLst>
          </p:cNvPr>
          <p:cNvSpPr>
            <a:spLocks noGrp="1"/>
          </p:cNvSpPr>
          <p:nvPr>
            <p:ph type="dt" sz="half" idx="14"/>
          </p:nvPr>
        </p:nvSpPr>
        <p:spPr/>
        <p:txBody>
          <a:bodyPr/>
          <a:lstStyle>
            <a:lvl1pPr>
              <a:defRPr/>
            </a:lvl1pPr>
          </a:lstStyle>
          <a:p>
            <a:pPr>
              <a:defRPr/>
            </a:pPr>
            <a:fld id="{8737DA13-D0C1-4F6B-B662-62D24544AD5D}" type="datetime4">
              <a:rPr lang="en-US"/>
              <a:pPr>
                <a:defRPr/>
              </a:pPr>
              <a:t>January 28, 2024</a:t>
            </a:fld>
            <a:endParaRPr lang="en-US" dirty="0"/>
          </a:p>
        </p:txBody>
      </p:sp>
      <p:sp>
        <p:nvSpPr>
          <p:cNvPr id="6" name="Footer Placeholder 4">
            <a:extLst>
              <a:ext uri="{FF2B5EF4-FFF2-40B4-BE49-F238E27FC236}">
                <a16:creationId xmlns:a16="http://schemas.microsoft.com/office/drawing/2014/main" id="{0168A3AA-3E95-4E3A-91CA-2C648AEE6462}"/>
              </a:ext>
            </a:extLst>
          </p:cNvPr>
          <p:cNvSpPr>
            <a:spLocks noGrp="1"/>
          </p:cNvSpPr>
          <p:nvPr>
            <p:ph type="ftr" sz="quarter" idx="15"/>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8C62E58B-EBE5-473E-8F6F-8FAB37A0F588}"/>
              </a:ext>
            </a:extLst>
          </p:cNvPr>
          <p:cNvSpPr>
            <a:spLocks noGrp="1"/>
          </p:cNvSpPr>
          <p:nvPr>
            <p:ph type="sldNum" sz="quarter" idx="16"/>
          </p:nvPr>
        </p:nvSpPr>
        <p:spPr>
          <a:ln/>
        </p:spPr>
        <p:txBody>
          <a:bodyPr/>
          <a:lstStyle>
            <a:lvl1pPr>
              <a:defRPr/>
            </a:lvl1pPr>
          </a:lstStyle>
          <a:p>
            <a:pPr>
              <a:defRPr/>
            </a:pPr>
            <a:fld id="{B51267BB-DDEA-4050-BFEA-2F3D3217501E}" type="slidenum">
              <a:rPr lang="en-US" altLang="en-US"/>
              <a:pPr>
                <a:defRPr/>
              </a:pPr>
              <a:t>‹#›</a:t>
            </a:fld>
            <a:endParaRPr lang="en-US" altLang="en-US"/>
          </a:p>
        </p:txBody>
      </p:sp>
    </p:spTree>
    <p:extLst>
      <p:ext uri="{BB962C8B-B14F-4D97-AF65-F5344CB8AC3E}">
        <p14:creationId xmlns:p14="http://schemas.microsoft.com/office/powerpoint/2010/main" val="1992684782"/>
      </p:ext>
    </p:extLst>
  </p:cSld>
  <p:clrMapOvr>
    <a:masterClrMapping/>
  </p:clrMapOvr>
</p:sldLayout>
</file>

<file path=ppt/slideLayouts/slideLayout7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4B97BBD-C717-404C-B45B-F3DE80778A51}"/>
              </a:ext>
            </a:extLst>
          </p:cNvPr>
          <p:cNvSpPr>
            <a:spLocks noGrp="1"/>
          </p:cNvSpPr>
          <p:nvPr>
            <p:ph type="dt" sz="half" idx="10"/>
          </p:nvPr>
        </p:nvSpPr>
        <p:spPr/>
        <p:txBody>
          <a:bodyPr/>
          <a:lstStyle>
            <a:lvl1pPr>
              <a:defRPr/>
            </a:lvl1pPr>
          </a:lstStyle>
          <a:p>
            <a:pPr>
              <a:defRPr/>
            </a:pPr>
            <a:fld id="{A83881D6-B3F0-4CDB-9363-31833262A103}" type="datetime4">
              <a:rPr lang="en-US"/>
              <a:pPr>
                <a:defRPr/>
              </a:pPr>
              <a:t>January 28, 2024</a:t>
            </a:fld>
            <a:endParaRPr lang="en-US" dirty="0"/>
          </a:p>
        </p:txBody>
      </p:sp>
      <p:sp>
        <p:nvSpPr>
          <p:cNvPr id="5" name="Footer Placeholder 4">
            <a:extLst>
              <a:ext uri="{FF2B5EF4-FFF2-40B4-BE49-F238E27FC236}">
                <a16:creationId xmlns:a16="http://schemas.microsoft.com/office/drawing/2014/main" id="{E7C01556-A242-4BBB-A605-E583DDF44885}"/>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954A6619-9EBF-4E11-9E3E-62D0586BED5C}"/>
              </a:ext>
            </a:extLst>
          </p:cNvPr>
          <p:cNvSpPr>
            <a:spLocks noGrp="1"/>
          </p:cNvSpPr>
          <p:nvPr>
            <p:ph type="sldNum" sz="quarter" idx="12"/>
          </p:nvPr>
        </p:nvSpPr>
        <p:spPr>
          <a:ln/>
        </p:spPr>
        <p:txBody>
          <a:bodyPr/>
          <a:lstStyle>
            <a:lvl1pPr>
              <a:defRPr/>
            </a:lvl1pPr>
          </a:lstStyle>
          <a:p>
            <a:pPr>
              <a:defRPr/>
            </a:pPr>
            <a:fld id="{55ACC456-83FB-4D1E-B9D1-A3CBBBD24347}" type="slidenum">
              <a:rPr lang="en-US" altLang="en-US"/>
              <a:pPr>
                <a:defRPr/>
              </a:pPr>
              <a:t>‹#›</a:t>
            </a:fld>
            <a:endParaRPr lang="en-US" altLang="en-US"/>
          </a:p>
        </p:txBody>
      </p:sp>
    </p:spTree>
    <p:extLst>
      <p:ext uri="{BB962C8B-B14F-4D97-AF65-F5344CB8AC3E}">
        <p14:creationId xmlns:p14="http://schemas.microsoft.com/office/powerpoint/2010/main" val="1646311241"/>
      </p:ext>
    </p:extLst>
  </p:cSld>
  <p:clrMapOvr>
    <a:masterClrMapping/>
  </p:clrMapOvr>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cxnSp>
        <p:nvCxnSpPr>
          <p:cNvPr id="4" name="Straight Connector 3">
            <a:extLst>
              <a:ext uri="{FF2B5EF4-FFF2-40B4-BE49-F238E27FC236}">
                <a16:creationId xmlns:a16="http://schemas.microsoft.com/office/drawing/2014/main" id="{5B3A2445-A3EF-4379-99E5-28B1E7908E54}"/>
              </a:ext>
            </a:extLst>
          </p:cNvPr>
          <p:cNvCxnSpPr/>
          <p:nvPr/>
        </p:nvCxnSpPr>
        <p:spPr>
          <a:xfrm rot="5400000">
            <a:off x="6832601" y="3428471"/>
            <a:ext cx="6858000" cy="4233"/>
          </a:xfrm>
          <a:prstGeom prst="line">
            <a:avLst/>
          </a:prstGeom>
          <a:ln w="12700">
            <a:solidFill>
              <a:schemeClr val="tx2">
                <a:lumMod val="75000"/>
              </a:schemeClr>
            </a:solidFill>
          </a:ln>
        </p:spPr>
        <p:style>
          <a:lnRef idx="1">
            <a:schemeClr val="accent1"/>
          </a:lnRef>
          <a:fillRef idx="0">
            <a:schemeClr val="accent1"/>
          </a:fillRef>
          <a:effectRef idx="0">
            <a:schemeClr val="accent1"/>
          </a:effectRef>
          <a:fontRef idx="minor">
            <a:schemeClr val="tx1"/>
          </a:fontRef>
        </p:style>
      </p:cxnSp>
      <p:sp>
        <p:nvSpPr>
          <p:cNvPr id="5" name="Rectangle 4">
            <a:extLst>
              <a:ext uri="{FF2B5EF4-FFF2-40B4-BE49-F238E27FC236}">
                <a16:creationId xmlns:a16="http://schemas.microsoft.com/office/drawing/2014/main" id="{B5667415-ADC8-482D-AD6A-D68BA3C9E7A6}"/>
              </a:ext>
            </a:extLst>
          </p:cNvPr>
          <p:cNvSpPr/>
          <p:nvPr/>
        </p:nvSpPr>
        <p:spPr bwMode="hidden">
          <a:xfrm>
            <a:off x="0" y="0"/>
            <a:ext cx="102616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 name="Vertical Text Placeholder 2"/>
          <p:cNvSpPr>
            <a:spLocks noGrp="1"/>
          </p:cNvSpPr>
          <p:nvPr>
            <p:ph type="body" orient="vert" idx="1"/>
          </p:nvPr>
        </p:nvSpPr>
        <p:spPr>
          <a:xfrm>
            <a:off x="609600" y="914401"/>
            <a:ext cx="8839200" cy="50292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2" name="Vertical Title 1"/>
          <p:cNvSpPr>
            <a:spLocks noGrp="1"/>
          </p:cNvSpPr>
          <p:nvPr>
            <p:ph type="title" orient="vert"/>
          </p:nvPr>
        </p:nvSpPr>
        <p:spPr>
          <a:xfrm>
            <a:off x="9652000" y="914401"/>
            <a:ext cx="1235973" cy="5029200"/>
          </a:xfrm>
        </p:spPr>
        <p:txBody>
          <a:bodyPr vert="eaVert"/>
          <a:lstStyle/>
          <a:p>
            <a:r>
              <a:rPr lang="en-US"/>
              <a:t>Click to edit Master title style</a:t>
            </a:r>
          </a:p>
        </p:txBody>
      </p:sp>
      <p:sp>
        <p:nvSpPr>
          <p:cNvPr id="6" name="Date Placeholder 3">
            <a:extLst>
              <a:ext uri="{FF2B5EF4-FFF2-40B4-BE49-F238E27FC236}">
                <a16:creationId xmlns:a16="http://schemas.microsoft.com/office/drawing/2014/main" id="{1DAD8959-E741-41B4-AA4B-511087C5CE8B}"/>
              </a:ext>
            </a:extLst>
          </p:cNvPr>
          <p:cNvSpPr>
            <a:spLocks noGrp="1"/>
          </p:cNvSpPr>
          <p:nvPr>
            <p:ph type="dt" sz="half" idx="10"/>
          </p:nvPr>
        </p:nvSpPr>
        <p:spPr/>
        <p:txBody>
          <a:bodyPr/>
          <a:lstStyle>
            <a:lvl1pPr>
              <a:defRPr/>
            </a:lvl1pPr>
          </a:lstStyle>
          <a:p>
            <a:pPr>
              <a:defRPr/>
            </a:pPr>
            <a:fld id="{8425D10E-D6EF-4634-8B08-13C30561E974}" type="datetime4">
              <a:rPr lang="en-US"/>
              <a:pPr>
                <a:defRPr/>
              </a:pPr>
              <a:t>January 28, 2024</a:t>
            </a:fld>
            <a:endParaRPr lang="en-US" dirty="0"/>
          </a:p>
        </p:txBody>
      </p:sp>
      <p:sp>
        <p:nvSpPr>
          <p:cNvPr id="7" name="Footer Placeholder 4">
            <a:extLst>
              <a:ext uri="{FF2B5EF4-FFF2-40B4-BE49-F238E27FC236}">
                <a16:creationId xmlns:a16="http://schemas.microsoft.com/office/drawing/2014/main" id="{3D6AC641-986C-40CD-9A2E-7AEFE7C8F58C}"/>
              </a:ext>
            </a:extLst>
          </p:cNvPr>
          <p:cNvSpPr>
            <a:spLocks noGrp="1"/>
          </p:cNvSpPr>
          <p:nvPr>
            <p:ph type="ftr" sz="quarter" idx="11"/>
          </p:nvPr>
        </p:nvSpPr>
        <p:spPr/>
        <p:txBody>
          <a:bodyPr/>
          <a:lstStyle>
            <a:lvl1pPr>
              <a:defRPr/>
            </a:lvl1pPr>
          </a:lstStyle>
          <a:p>
            <a:pPr>
              <a:defRPr/>
            </a:pPr>
            <a:endParaRPr lang="en-US"/>
          </a:p>
        </p:txBody>
      </p:sp>
      <p:sp>
        <p:nvSpPr>
          <p:cNvPr id="8" name="Slide Number Placeholder 5">
            <a:extLst>
              <a:ext uri="{FF2B5EF4-FFF2-40B4-BE49-F238E27FC236}">
                <a16:creationId xmlns:a16="http://schemas.microsoft.com/office/drawing/2014/main" id="{633EB143-95FD-42F1-9CB1-B8CD9FC5D436}"/>
              </a:ext>
            </a:extLst>
          </p:cNvPr>
          <p:cNvSpPr>
            <a:spLocks noGrp="1"/>
          </p:cNvSpPr>
          <p:nvPr>
            <p:ph type="sldNum" sz="quarter" idx="12"/>
          </p:nvPr>
        </p:nvSpPr>
        <p:spPr/>
        <p:txBody>
          <a:bodyPr/>
          <a:lstStyle>
            <a:lvl1pPr>
              <a:defRPr smtClean="0"/>
            </a:lvl1pPr>
          </a:lstStyle>
          <a:p>
            <a:pPr>
              <a:defRPr/>
            </a:pPr>
            <a:fld id="{532AF593-59E7-4FF2-B56C-94AB626346FF}" type="slidenum">
              <a:rPr lang="en-US" altLang="en-US"/>
              <a:pPr>
                <a:defRPr/>
              </a:pPr>
              <a:t>‹#›</a:t>
            </a:fld>
            <a:endParaRPr lang="en-US" altLang="en-US"/>
          </a:p>
        </p:txBody>
      </p:sp>
    </p:spTree>
    <p:extLst>
      <p:ext uri="{BB962C8B-B14F-4D97-AF65-F5344CB8AC3E}">
        <p14:creationId xmlns:p14="http://schemas.microsoft.com/office/powerpoint/2010/main" val="2983863662"/>
      </p:ext>
    </p:extLst>
  </p:cSld>
  <p:clrMapOvr>
    <a:masterClrMapping/>
  </p:clrMapOvr>
</p:sldLayout>
</file>

<file path=ppt/slideLayouts/slideLayout77.xml><?xml version="1.0" encoding="utf-8"?>
<p:sldLayout xmlns:a="http://schemas.openxmlformats.org/drawingml/2006/main" xmlns:r="http://schemas.openxmlformats.org/officeDocument/2006/relationships" xmlns:p="http://schemas.openxmlformats.org/presentationml/2006/main" type="obj">
  <p:cSld name="1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29221693"/>
      </p:ext>
    </p:extLst>
  </p:cSld>
  <p:clrMapOvr>
    <a:masterClrMapping/>
  </p:clrMapOvr>
</p:sldLayout>
</file>

<file path=ppt/slideLayouts/slideLayout7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a:t>Click to edit Master subtitle style</a:t>
            </a:r>
          </a:p>
        </p:txBody>
      </p:sp>
    </p:spTree>
    <p:extLst>
      <p:ext uri="{BB962C8B-B14F-4D97-AF65-F5344CB8AC3E}">
        <p14:creationId xmlns:p14="http://schemas.microsoft.com/office/powerpoint/2010/main" val="1142902895"/>
      </p:ext>
    </p:extLst>
  </p:cSld>
  <p:clrMapOvr>
    <a:masterClrMapping/>
  </p:clrMapOvr>
</p:sldLayout>
</file>

<file path=ppt/slideLayouts/slideLayout7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2433059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4312" y="1600200"/>
            <a:ext cx="3549121" cy="1371600"/>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5262033" y="685799"/>
            <a:ext cx="6240990" cy="5105401"/>
          </a:xfrm>
        </p:spPr>
        <p:txBody>
          <a:bodyPr anchor="ct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1484312" y="2971800"/>
            <a:ext cx="3549121" cy="18288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1178411921"/>
      </p:ext>
    </p:extLst>
  </p:cSld>
  <p:clrMapOvr>
    <a:masterClrMapping/>
  </p:clrMapOvr>
</p:sldLayout>
</file>

<file path=ppt/slideLayouts/slideLayout8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6901"/>
            <a:ext cx="103632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963084" y="2906713"/>
            <a:ext cx="103632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t>Click to edit Master text styles</a:t>
            </a:r>
          </a:p>
        </p:txBody>
      </p:sp>
    </p:spTree>
    <p:extLst>
      <p:ext uri="{BB962C8B-B14F-4D97-AF65-F5344CB8AC3E}">
        <p14:creationId xmlns:p14="http://schemas.microsoft.com/office/powerpoint/2010/main" val="1265958593"/>
      </p:ext>
    </p:extLst>
  </p:cSld>
  <p:clrMapOvr>
    <a:masterClrMapping/>
  </p:clrMapOvr>
</p:sldLayout>
</file>

<file path=ppt/slideLayouts/slideLayout8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0" y="1981200"/>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966281446"/>
      </p:ext>
    </p:extLst>
  </p:cSld>
  <p:clrMapOvr>
    <a:masterClrMapping/>
  </p:clrMapOvr>
</p:sldLayout>
</file>

<file path=ppt/slideLayouts/slideLayout8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10972800" cy="11430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0" y="1535113"/>
            <a:ext cx="5386917"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09600" y="2174875"/>
            <a:ext cx="5386917"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368" y="1535113"/>
            <a:ext cx="5389033"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93368" y="2174875"/>
            <a:ext cx="5389033"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66060988"/>
      </p:ext>
    </p:extLst>
  </p:cSld>
  <p:clrMapOvr>
    <a:masterClrMapping/>
  </p:clrMapOvr>
</p:sldLayout>
</file>

<file path=ppt/slideLayouts/slideLayout8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2354004402"/>
      </p:ext>
    </p:extLst>
  </p:cSld>
  <p:clrMapOvr>
    <a:masterClrMapping/>
  </p:clrMapOvr>
</p:sldLayout>
</file>

<file path=ppt/slideLayouts/slideLayout8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708980904"/>
      </p:ext>
    </p:extLst>
  </p:cSld>
  <p:clrMapOvr>
    <a:masterClrMapping/>
  </p:clrMapOvr>
</p:sldLayout>
</file>

<file path=ppt/slideLayouts/slideLayout8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4" cy="1162050"/>
          </a:xfrm>
        </p:spPr>
        <p:txBody>
          <a:bodyPr/>
          <a:lstStyle>
            <a:lvl1pPr algn="l">
              <a:defRPr sz="2000" b="1"/>
            </a:lvl1pPr>
          </a:lstStyle>
          <a:p>
            <a:r>
              <a:rPr lang="en-US"/>
              <a:t>Click to edit Master title style</a:t>
            </a:r>
          </a:p>
        </p:txBody>
      </p:sp>
      <p:sp>
        <p:nvSpPr>
          <p:cNvPr id="3" name="Content Placeholder 2"/>
          <p:cNvSpPr>
            <a:spLocks noGrp="1"/>
          </p:cNvSpPr>
          <p:nvPr>
            <p:ph idx="1"/>
          </p:nvPr>
        </p:nvSpPr>
        <p:spPr>
          <a:xfrm>
            <a:off x="4766733" y="273051"/>
            <a:ext cx="6815667"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1"/>
            <a:ext cx="4011084"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2689117522"/>
      </p:ext>
    </p:extLst>
  </p:cSld>
  <p:clrMapOvr>
    <a:masterClrMapping/>
  </p:clrMapOvr>
</p:sldLayout>
</file>

<file path=ppt/slideLayouts/slideLayout8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0"/>
            <a:ext cx="7315200" cy="566738"/>
          </a:xfrm>
        </p:spPr>
        <p:txBody>
          <a:bodyPr/>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2389717" y="5367338"/>
            <a:ext cx="73152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4081413377"/>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006079178"/>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2568" y="171450"/>
            <a:ext cx="2595033" cy="592455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897467" y="171450"/>
            <a:ext cx="7581900" cy="59245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439509972"/>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897467" y="171450"/>
            <a:ext cx="10337800" cy="1123950"/>
          </a:xfrm>
        </p:spPr>
        <p:txBody>
          <a:bodyPr/>
          <a:lstStyle/>
          <a:p>
            <a:r>
              <a:rPr lang="en-US"/>
              <a:t>Click to edit Master title style</a:t>
            </a:r>
          </a:p>
        </p:txBody>
      </p:sp>
      <p:sp>
        <p:nvSpPr>
          <p:cNvPr id="3" name="Table Placeholder 2"/>
          <p:cNvSpPr>
            <a:spLocks noGrp="1"/>
          </p:cNvSpPr>
          <p:nvPr>
            <p:ph type="tbl" idx="1"/>
          </p:nvPr>
        </p:nvSpPr>
        <p:spPr>
          <a:xfrm>
            <a:off x="914400" y="1981200"/>
            <a:ext cx="10363200" cy="4114800"/>
          </a:xfrm>
        </p:spPr>
        <p:txBody>
          <a:bodyPr/>
          <a:lstStyle/>
          <a:p>
            <a:pPr lvl="0"/>
            <a:endParaRPr lang="en-US" noProof="0"/>
          </a:p>
        </p:txBody>
      </p:sp>
    </p:spTree>
    <p:extLst>
      <p:ext uri="{BB962C8B-B14F-4D97-AF65-F5344CB8AC3E}">
        <p14:creationId xmlns:p14="http://schemas.microsoft.com/office/powerpoint/2010/main" val="317841630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82724" y="1752599"/>
            <a:ext cx="5426158" cy="1371600"/>
          </a:xfrm>
        </p:spPr>
        <p:txBody>
          <a:bodyPr anchor="b">
            <a:normAutofit/>
          </a:bodyPr>
          <a:lstStyle>
            <a:lvl1pPr algn="ctr">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94682" y="914400"/>
            <a:ext cx="3280974" cy="4572000"/>
          </a:xfrm>
          <a:prstGeom prst="roundRect">
            <a:avLst>
              <a:gd name="adj" fmla="val 4280"/>
            </a:avLst>
          </a:prstGeom>
          <a:ln w="38100">
            <a:gradFill flip="none" rotWithShape="1">
              <a:gsLst>
                <a:gs pos="0">
                  <a:schemeClr val="bg2"/>
                </a:gs>
                <a:gs pos="100000">
                  <a:schemeClr val="bg2">
                    <a:lumMod val="75000"/>
                  </a:schemeClr>
                </a:gs>
              </a:gsLst>
              <a:lin ang="5400000" scaled="0"/>
              <a:tileRect/>
            </a:gradFill>
          </a:ln>
          <a:effectLst>
            <a:innerShdw blurRad="57150" dist="38100" dir="14460000">
              <a:srgbClr val="000000">
                <a:alpha val="70000"/>
              </a:srgbClr>
            </a:inn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1482724" y="3124199"/>
            <a:ext cx="5426158" cy="1828800"/>
          </a:xfrm>
        </p:spPr>
        <p:txBody>
          <a:bodyPr>
            <a:normAutofit/>
          </a:bodyPr>
          <a:lstStyle>
            <a:lvl1pPr marL="0" indent="0" algn="ctr">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47FEFC8-12BE-43C4-A523-C1DC2763D84C}" type="datetimeFigureOut">
              <a:rPr lang="en-US" smtClean="0"/>
              <a:t>1/28/2024</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D2AC5DB-59C3-4515-BAF9-611C0D8B0B18}" type="slidenum">
              <a:rPr lang="en-US" smtClean="0"/>
              <a:t>‹#›</a:t>
            </a:fld>
            <a:endParaRPr lang="en-US"/>
          </a:p>
        </p:txBody>
      </p:sp>
    </p:spTree>
    <p:extLst>
      <p:ext uri="{BB962C8B-B14F-4D97-AF65-F5344CB8AC3E}">
        <p14:creationId xmlns:p14="http://schemas.microsoft.com/office/powerpoint/2010/main" val="339392980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slideLayout" Target="../slideLayouts/slideLayout30.xml"/><Relationship Id="rId18" Type="http://schemas.openxmlformats.org/officeDocument/2006/relationships/theme" Target="../theme/theme2.xml"/><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slideLayout" Target="../slideLayouts/slideLayout29.xml"/><Relationship Id="rId17" Type="http://schemas.openxmlformats.org/officeDocument/2006/relationships/slideLayout" Target="../slideLayouts/slideLayout34.xml"/><Relationship Id="rId2" Type="http://schemas.openxmlformats.org/officeDocument/2006/relationships/slideLayout" Target="../slideLayouts/slideLayout19.xml"/><Relationship Id="rId16" Type="http://schemas.openxmlformats.org/officeDocument/2006/relationships/slideLayout" Target="../slideLayouts/slideLayout33.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5" Type="http://schemas.openxmlformats.org/officeDocument/2006/relationships/slideLayout" Target="../slideLayouts/slideLayout3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 Id="rId14" Type="http://schemas.openxmlformats.org/officeDocument/2006/relationships/slideLayout" Target="../slideLayouts/slideLayout31.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2.xml"/><Relationship Id="rId13" Type="http://schemas.openxmlformats.org/officeDocument/2006/relationships/slideLayout" Target="../slideLayouts/slideLayout47.xml"/><Relationship Id="rId18" Type="http://schemas.openxmlformats.org/officeDocument/2006/relationships/slideLayout" Target="../slideLayouts/slideLayout52.xml"/><Relationship Id="rId3" Type="http://schemas.openxmlformats.org/officeDocument/2006/relationships/slideLayout" Target="../slideLayouts/slideLayout37.xml"/><Relationship Id="rId21" Type="http://schemas.openxmlformats.org/officeDocument/2006/relationships/theme" Target="../theme/theme3.xml"/><Relationship Id="rId7" Type="http://schemas.openxmlformats.org/officeDocument/2006/relationships/slideLayout" Target="../slideLayouts/slideLayout41.xml"/><Relationship Id="rId12" Type="http://schemas.openxmlformats.org/officeDocument/2006/relationships/slideLayout" Target="../slideLayouts/slideLayout46.xml"/><Relationship Id="rId17" Type="http://schemas.openxmlformats.org/officeDocument/2006/relationships/slideLayout" Target="../slideLayouts/slideLayout51.xml"/><Relationship Id="rId2" Type="http://schemas.openxmlformats.org/officeDocument/2006/relationships/slideLayout" Target="../slideLayouts/slideLayout36.xml"/><Relationship Id="rId16" Type="http://schemas.openxmlformats.org/officeDocument/2006/relationships/slideLayout" Target="../slideLayouts/slideLayout50.xml"/><Relationship Id="rId20" Type="http://schemas.openxmlformats.org/officeDocument/2006/relationships/slideLayout" Target="../slideLayouts/slideLayout54.xml"/><Relationship Id="rId1" Type="http://schemas.openxmlformats.org/officeDocument/2006/relationships/slideLayout" Target="../slideLayouts/slideLayout35.xml"/><Relationship Id="rId6" Type="http://schemas.openxmlformats.org/officeDocument/2006/relationships/slideLayout" Target="../slideLayouts/slideLayout40.xml"/><Relationship Id="rId11" Type="http://schemas.openxmlformats.org/officeDocument/2006/relationships/slideLayout" Target="../slideLayouts/slideLayout45.xml"/><Relationship Id="rId5" Type="http://schemas.openxmlformats.org/officeDocument/2006/relationships/slideLayout" Target="../slideLayouts/slideLayout39.xml"/><Relationship Id="rId15" Type="http://schemas.openxmlformats.org/officeDocument/2006/relationships/slideLayout" Target="../slideLayouts/slideLayout49.xml"/><Relationship Id="rId10" Type="http://schemas.openxmlformats.org/officeDocument/2006/relationships/slideLayout" Target="../slideLayouts/slideLayout44.xml"/><Relationship Id="rId19" Type="http://schemas.openxmlformats.org/officeDocument/2006/relationships/slideLayout" Target="../slideLayouts/slideLayout53.xml"/><Relationship Id="rId4" Type="http://schemas.openxmlformats.org/officeDocument/2006/relationships/slideLayout" Target="../slideLayouts/slideLayout38.xml"/><Relationship Id="rId9" Type="http://schemas.openxmlformats.org/officeDocument/2006/relationships/slideLayout" Target="../slideLayouts/slideLayout43.xml"/><Relationship Id="rId14" Type="http://schemas.openxmlformats.org/officeDocument/2006/relationships/slideLayout" Target="../slideLayouts/slideLayout48.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2.xml"/><Relationship Id="rId3" Type="http://schemas.openxmlformats.org/officeDocument/2006/relationships/slideLayout" Target="../slideLayouts/slideLayout57.xml"/><Relationship Id="rId7" Type="http://schemas.openxmlformats.org/officeDocument/2006/relationships/slideLayout" Target="../slideLayouts/slideLayout61.xml"/><Relationship Id="rId12" Type="http://schemas.openxmlformats.org/officeDocument/2006/relationships/theme" Target="../theme/theme4.xml"/><Relationship Id="rId2" Type="http://schemas.openxmlformats.org/officeDocument/2006/relationships/slideLayout" Target="../slideLayouts/slideLayout56.xml"/><Relationship Id="rId1" Type="http://schemas.openxmlformats.org/officeDocument/2006/relationships/slideLayout" Target="../slideLayouts/slideLayout55.xml"/><Relationship Id="rId6" Type="http://schemas.openxmlformats.org/officeDocument/2006/relationships/slideLayout" Target="../slideLayouts/slideLayout60.xml"/><Relationship Id="rId11" Type="http://schemas.openxmlformats.org/officeDocument/2006/relationships/slideLayout" Target="../slideLayouts/slideLayout65.xml"/><Relationship Id="rId5" Type="http://schemas.openxmlformats.org/officeDocument/2006/relationships/slideLayout" Target="../slideLayouts/slideLayout59.xml"/><Relationship Id="rId10" Type="http://schemas.openxmlformats.org/officeDocument/2006/relationships/slideLayout" Target="../slideLayouts/slideLayout64.xml"/><Relationship Id="rId4" Type="http://schemas.openxmlformats.org/officeDocument/2006/relationships/slideLayout" Target="../slideLayouts/slideLayout58.xml"/><Relationship Id="rId9" Type="http://schemas.openxmlformats.org/officeDocument/2006/relationships/slideLayout" Target="../slideLayouts/slideLayout63.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73.xml"/><Relationship Id="rId13" Type="http://schemas.openxmlformats.org/officeDocument/2006/relationships/theme" Target="../theme/theme5.xml"/><Relationship Id="rId3" Type="http://schemas.openxmlformats.org/officeDocument/2006/relationships/slideLayout" Target="../slideLayouts/slideLayout68.xml"/><Relationship Id="rId7" Type="http://schemas.openxmlformats.org/officeDocument/2006/relationships/slideLayout" Target="../slideLayouts/slideLayout72.xml"/><Relationship Id="rId12" Type="http://schemas.openxmlformats.org/officeDocument/2006/relationships/slideLayout" Target="../slideLayouts/slideLayout77.xml"/><Relationship Id="rId2" Type="http://schemas.openxmlformats.org/officeDocument/2006/relationships/slideLayout" Target="../slideLayouts/slideLayout67.xml"/><Relationship Id="rId1" Type="http://schemas.openxmlformats.org/officeDocument/2006/relationships/slideLayout" Target="../slideLayouts/slideLayout66.xml"/><Relationship Id="rId6" Type="http://schemas.openxmlformats.org/officeDocument/2006/relationships/slideLayout" Target="../slideLayouts/slideLayout71.xml"/><Relationship Id="rId11" Type="http://schemas.openxmlformats.org/officeDocument/2006/relationships/slideLayout" Target="../slideLayouts/slideLayout76.xml"/><Relationship Id="rId5" Type="http://schemas.openxmlformats.org/officeDocument/2006/relationships/slideLayout" Target="../slideLayouts/slideLayout70.xml"/><Relationship Id="rId10" Type="http://schemas.openxmlformats.org/officeDocument/2006/relationships/slideLayout" Target="../slideLayouts/slideLayout75.xml"/><Relationship Id="rId4" Type="http://schemas.openxmlformats.org/officeDocument/2006/relationships/slideLayout" Target="../slideLayouts/slideLayout69.xml"/><Relationship Id="rId9" Type="http://schemas.openxmlformats.org/officeDocument/2006/relationships/slideLayout" Target="../slideLayouts/slideLayout74.xml"/><Relationship Id="rId14" Type="http://schemas.openxmlformats.org/officeDocument/2006/relationships/image" Target="../media/image11.jpeg"/></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85.xml"/><Relationship Id="rId13" Type="http://schemas.openxmlformats.org/officeDocument/2006/relationships/theme" Target="../theme/theme6.xml"/><Relationship Id="rId3" Type="http://schemas.openxmlformats.org/officeDocument/2006/relationships/slideLayout" Target="../slideLayouts/slideLayout80.xml"/><Relationship Id="rId7" Type="http://schemas.openxmlformats.org/officeDocument/2006/relationships/slideLayout" Target="../slideLayouts/slideLayout84.xml"/><Relationship Id="rId12" Type="http://schemas.openxmlformats.org/officeDocument/2006/relationships/slideLayout" Target="../slideLayouts/slideLayout89.xml"/><Relationship Id="rId2" Type="http://schemas.openxmlformats.org/officeDocument/2006/relationships/slideLayout" Target="../slideLayouts/slideLayout79.xml"/><Relationship Id="rId1" Type="http://schemas.openxmlformats.org/officeDocument/2006/relationships/slideLayout" Target="../slideLayouts/slideLayout78.xml"/><Relationship Id="rId6" Type="http://schemas.openxmlformats.org/officeDocument/2006/relationships/slideLayout" Target="../slideLayouts/slideLayout83.xml"/><Relationship Id="rId11" Type="http://schemas.openxmlformats.org/officeDocument/2006/relationships/slideLayout" Target="../slideLayouts/slideLayout88.xml"/><Relationship Id="rId5" Type="http://schemas.openxmlformats.org/officeDocument/2006/relationships/slideLayout" Target="../slideLayouts/slideLayout82.xml"/><Relationship Id="rId10" Type="http://schemas.openxmlformats.org/officeDocument/2006/relationships/slideLayout" Target="../slideLayouts/slideLayout87.xml"/><Relationship Id="rId4" Type="http://schemas.openxmlformats.org/officeDocument/2006/relationships/slideLayout" Target="../slideLayouts/slideLayout81.xml"/><Relationship Id="rId9" Type="http://schemas.openxmlformats.org/officeDocument/2006/relationships/slideLayout" Target="../slideLayouts/slideLayout8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7FEFC8-12BE-43C4-A523-C1DC2763D84C}" type="datetimeFigureOut">
              <a:rPr lang="en-US" smtClean="0"/>
              <a:t>1/28/2024</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D2AC5DB-59C3-4515-BAF9-611C0D8B0B18}" type="slidenum">
              <a:rPr lang="en-US" smtClean="0"/>
              <a:t>‹#›</a:t>
            </a:fld>
            <a:endParaRPr lang="en-US"/>
          </a:p>
        </p:txBody>
      </p:sp>
    </p:spTree>
    <p:extLst>
      <p:ext uri="{BB962C8B-B14F-4D97-AF65-F5344CB8AC3E}">
        <p14:creationId xmlns:p14="http://schemas.microsoft.com/office/powerpoint/2010/main" val="2115474191"/>
      </p:ext>
    </p:extLst>
  </p:cSld>
  <p:clrMap bg1="lt1" tx1="dk1" bg2="lt2" tx2="dk2" accent1="accent1" accent2="accent2" accent3="accent3" accent4="accent4" accent5="accent5" accent6="accent6" hlink="hlink" folHlink="folHlink"/>
  <p:sldLayoutIdLst>
    <p:sldLayoutId id="2147483715" r:id="rId1"/>
    <p:sldLayoutId id="2147483716" r:id="rId2"/>
    <p:sldLayoutId id="2147483717" r:id="rId3"/>
    <p:sldLayoutId id="2147483718" r:id="rId4"/>
    <p:sldLayoutId id="2147483719" r:id="rId5"/>
    <p:sldLayoutId id="2147483720" r:id="rId6"/>
    <p:sldLayoutId id="2147483721" r:id="rId7"/>
    <p:sldLayoutId id="2147483722" r:id="rId8"/>
    <p:sldLayoutId id="2147483723" r:id="rId9"/>
    <p:sldLayoutId id="2147483724" r:id="rId10"/>
    <p:sldLayoutId id="2147483725" r:id="rId11"/>
    <p:sldLayoutId id="2147483726" r:id="rId12"/>
    <p:sldLayoutId id="2147483727" r:id="rId13"/>
    <p:sldLayoutId id="2147483728" r:id="rId14"/>
    <p:sldLayoutId id="2147483729" r:id="rId15"/>
    <p:sldLayoutId id="2147483730" r:id="rId16"/>
    <p:sldLayoutId id="2147483731"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6"/>
          <p:cNvGrpSpPr/>
          <p:nvPr/>
        </p:nvGrpSpPr>
        <p:grpSpPr>
          <a:xfrm>
            <a:off x="150812" y="0"/>
            <a:ext cx="2436813" cy="6858001"/>
            <a:chOff x="1320800" y="0"/>
            <a:chExt cx="2436813" cy="6858001"/>
          </a:xfrm>
        </p:grpSpPr>
        <p:sp>
          <p:nvSpPr>
            <p:cNvPr id="8" name="Freeform 6"/>
            <p:cNvSpPr/>
            <p:nvPr/>
          </p:nvSpPr>
          <p:spPr bwMode="auto">
            <a:xfrm>
              <a:off x="1627188" y="0"/>
              <a:ext cx="1122363" cy="5329238"/>
            </a:xfrm>
            <a:custGeom>
              <a:avLst/>
              <a:gdLst/>
              <a:ahLst/>
              <a:cxnLst/>
              <a:rect l="0" t="0" r="r" b="b"/>
              <a:pathLst>
                <a:path w="707" h="3357">
                  <a:moveTo>
                    <a:pt x="0" y="3330"/>
                  </a:moveTo>
                  <a:lnTo>
                    <a:pt x="156" y="3357"/>
                  </a:lnTo>
                  <a:lnTo>
                    <a:pt x="707" y="0"/>
                  </a:lnTo>
                  <a:lnTo>
                    <a:pt x="547" y="0"/>
                  </a:lnTo>
                  <a:lnTo>
                    <a:pt x="0" y="3330"/>
                  </a:lnTo>
                  <a:close/>
                </a:path>
              </a:pathLst>
            </a:custGeom>
            <a:solidFill>
              <a:schemeClr val="accent1"/>
            </a:solidFill>
            <a:ln>
              <a:noFill/>
            </a:ln>
          </p:spPr>
        </p:sp>
        <p:sp>
          <p:nvSpPr>
            <p:cNvPr id="9" name="Freeform 7"/>
            <p:cNvSpPr/>
            <p:nvPr/>
          </p:nvSpPr>
          <p:spPr bwMode="auto">
            <a:xfrm>
              <a:off x="1320800" y="0"/>
              <a:ext cx="1117600" cy="5276850"/>
            </a:xfrm>
            <a:custGeom>
              <a:avLst/>
              <a:gdLst/>
              <a:ahLst/>
              <a:cxnLst/>
              <a:rect l="0" t="0" r="r" b="b"/>
              <a:pathLst>
                <a:path w="704" h="3324">
                  <a:moveTo>
                    <a:pt x="704" y="0"/>
                  </a:moveTo>
                  <a:lnTo>
                    <a:pt x="545" y="0"/>
                  </a:lnTo>
                  <a:lnTo>
                    <a:pt x="0" y="3300"/>
                  </a:lnTo>
                  <a:lnTo>
                    <a:pt x="157" y="3324"/>
                  </a:lnTo>
                  <a:lnTo>
                    <a:pt x="704" y="0"/>
                  </a:lnTo>
                  <a:close/>
                </a:path>
              </a:pathLst>
            </a:custGeom>
            <a:solidFill>
              <a:schemeClr val="tx1">
                <a:lumMod val="65000"/>
                <a:lumOff val="35000"/>
              </a:schemeClr>
            </a:solidFill>
            <a:ln>
              <a:noFill/>
            </a:ln>
          </p:spPr>
        </p:sp>
        <p:sp>
          <p:nvSpPr>
            <p:cNvPr id="10" name="Freeform 8"/>
            <p:cNvSpPr/>
            <p:nvPr/>
          </p:nvSpPr>
          <p:spPr bwMode="auto">
            <a:xfrm>
              <a:off x="1320800" y="5238750"/>
              <a:ext cx="1228725" cy="1619250"/>
            </a:xfrm>
            <a:custGeom>
              <a:avLst/>
              <a:gdLst/>
              <a:ahLst/>
              <a:cxnLst/>
              <a:rect l="0" t="0" r="r" b="b"/>
              <a:pathLst>
                <a:path w="774" h="1020">
                  <a:moveTo>
                    <a:pt x="0" y="0"/>
                  </a:moveTo>
                  <a:lnTo>
                    <a:pt x="740" y="1020"/>
                  </a:lnTo>
                  <a:lnTo>
                    <a:pt x="774" y="1020"/>
                  </a:lnTo>
                  <a:lnTo>
                    <a:pt x="0" y="0"/>
                  </a:lnTo>
                  <a:close/>
                </a:path>
              </a:pathLst>
            </a:custGeom>
            <a:solidFill>
              <a:schemeClr val="tx1">
                <a:lumMod val="85000"/>
                <a:lumOff val="15000"/>
              </a:schemeClr>
            </a:solidFill>
            <a:ln>
              <a:noFill/>
            </a:ln>
          </p:spPr>
        </p:sp>
        <p:sp>
          <p:nvSpPr>
            <p:cNvPr id="11" name="Freeform 9"/>
            <p:cNvSpPr/>
            <p:nvPr/>
          </p:nvSpPr>
          <p:spPr bwMode="auto">
            <a:xfrm>
              <a:off x="1627188" y="5291138"/>
              <a:ext cx="1495425" cy="1566863"/>
            </a:xfrm>
            <a:custGeom>
              <a:avLst/>
              <a:gdLst/>
              <a:ahLst/>
              <a:cxnLst/>
              <a:rect l="0" t="0" r="r" b="b"/>
              <a:pathLst>
                <a:path w="942" h="987">
                  <a:moveTo>
                    <a:pt x="0" y="0"/>
                  </a:moveTo>
                  <a:lnTo>
                    <a:pt x="909" y="987"/>
                  </a:lnTo>
                  <a:lnTo>
                    <a:pt x="942" y="987"/>
                  </a:lnTo>
                  <a:lnTo>
                    <a:pt x="0" y="0"/>
                  </a:lnTo>
                  <a:close/>
                </a:path>
              </a:pathLst>
            </a:custGeom>
            <a:solidFill>
              <a:schemeClr val="accent1">
                <a:lumMod val="50000"/>
              </a:schemeClr>
            </a:solidFill>
            <a:ln>
              <a:noFill/>
            </a:ln>
          </p:spPr>
        </p:sp>
        <p:sp>
          <p:nvSpPr>
            <p:cNvPr id="12" name="Freeform 10"/>
            <p:cNvSpPr/>
            <p:nvPr/>
          </p:nvSpPr>
          <p:spPr bwMode="auto">
            <a:xfrm>
              <a:off x="1627188" y="5286375"/>
              <a:ext cx="2130425" cy="1571625"/>
            </a:xfrm>
            <a:custGeom>
              <a:avLst/>
              <a:gdLst/>
              <a:ahLst/>
              <a:cxnLst/>
              <a:rect l="0" t="0" r="r" b="b"/>
              <a:pathLst>
                <a:path w="1342" h="990">
                  <a:moveTo>
                    <a:pt x="0" y="3"/>
                  </a:moveTo>
                  <a:lnTo>
                    <a:pt x="942" y="990"/>
                  </a:lnTo>
                  <a:lnTo>
                    <a:pt x="1342" y="990"/>
                  </a:lnTo>
                  <a:lnTo>
                    <a:pt x="156" y="27"/>
                  </a:lnTo>
                  <a:lnTo>
                    <a:pt x="0" y="0"/>
                  </a:lnTo>
                  <a:lnTo>
                    <a:pt x="0" y="3"/>
                  </a:lnTo>
                  <a:close/>
                </a:path>
              </a:pathLst>
            </a:custGeom>
            <a:solidFill>
              <a:schemeClr val="accent1">
                <a:lumMod val="75000"/>
              </a:schemeClr>
            </a:solidFill>
            <a:ln>
              <a:noFill/>
            </a:ln>
          </p:spPr>
        </p:sp>
        <p:sp>
          <p:nvSpPr>
            <p:cNvPr id="13" name="Freeform 11"/>
            <p:cNvSpPr/>
            <p:nvPr/>
          </p:nvSpPr>
          <p:spPr bwMode="auto">
            <a:xfrm>
              <a:off x="1320800" y="5238750"/>
              <a:ext cx="1695450" cy="1619250"/>
            </a:xfrm>
            <a:custGeom>
              <a:avLst/>
              <a:gdLst/>
              <a:ahLst/>
              <a:cxnLst/>
              <a:rect l="0" t="0" r="r" b="b"/>
              <a:pathLst>
                <a:path w="1068" h="1020">
                  <a:moveTo>
                    <a:pt x="1068" y="1020"/>
                  </a:moveTo>
                  <a:lnTo>
                    <a:pt x="184" y="60"/>
                  </a:lnTo>
                  <a:lnTo>
                    <a:pt x="154" y="27"/>
                  </a:lnTo>
                  <a:lnTo>
                    <a:pt x="157" y="27"/>
                  </a:lnTo>
                  <a:lnTo>
                    <a:pt x="157" y="24"/>
                  </a:lnTo>
                  <a:lnTo>
                    <a:pt x="154" y="24"/>
                  </a:lnTo>
                  <a:lnTo>
                    <a:pt x="0" y="0"/>
                  </a:lnTo>
                  <a:lnTo>
                    <a:pt x="0" y="0"/>
                  </a:lnTo>
                  <a:lnTo>
                    <a:pt x="774" y="1020"/>
                  </a:lnTo>
                  <a:lnTo>
                    <a:pt x="1068" y="1020"/>
                  </a:lnTo>
                  <a:close/>
                </a:path>
              </a:pathLst>
            </a:custGeom>
            <a:solidFill>
              <a:schemeClr val="tx1">
                <a:lumMod val="75000"/>
                <a:lumOff val="25000"/>
              </a:schemeClr>
            </a:solidFill>
            <a:ln>
              <a:noFill/>
            </a:ln>
          </p:spPr>
        </p:sp>
      </p:grpSp>
      <p:sp>
        <p:nvSpPr>
          <p:cNvPr id="2" name="Title Placeholder 1"/>
          <p:cNvSpPr>
            <a:spLocks noGrp="1"/>
          </p:cNvSpPr>
          <p:nvPr>
            <p:ph type="title"/>
          </p:nvPr>
        </p:nvSpPr>
        <p:spPr>
          <a:xfrm>
            <a:off x="1484311" y="685800"/>
            <a:ext cx="10018713" cy="1752599"/>
          </a:xfrm>
          <a:prstGeom prst="rect">
            <a:avLst/>
          </a:prstGeom>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484310" y="2666999"/>
            <a:ext cx="10018713" cy="3124201"/>
          </a:xfrm>
          <a:prstGeom prst="rect">
            <a:avLst/>
          </a:prstGeom>
        </p:spPr>
        <p:txBody>
          <a:bodyPr vert="horz" lIns="91440" tIns="45720" rIns="91440" bIns="45720" rtlCol="0" anchor="ct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9732656" y="5883275"/>
            <a:ext cx="1143000"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847FEFC8-12BE-43C4-A523-C1DC2763D84C}" type="datetimeFigureOut">
              <a:rPr lang="en-US" smtClean="0"/>
              <a:t>1/28/2024</a:t>
            </a:fld>
            <a:endParaRPr lang="en-US"/>
          </a:p>
        </p:txBody>
      </p:sp>
      <p:sp>
        <p:nvSpPr>
          <p:cNvPr id="5" name="Footer Placeholder 4"/>
          <p:cNvSpPr>
            <a:spLocks noGrp="1"/>
          </p:cNvSpPr>
          <p:nvPr>
            <p:ph type="ftr" sz="quarter" idx="3"/>
          </p:nvPr>
        </p:nvSpPr>
        <p:spPr>
          <a:xfrm>
            <a:off x="2572279" y="5883275"/>
            <a:ext cx="7084177" cy="3651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951856" y="5883275"/>
            <a:ext cx="551167" cy="3651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7D2AC5DB-59C3-4515-BAF9-611C0D8B0B18}" type="slidenum">
              <a:rPr lang="en-US" smtClean="0"/>
              <a:t>‹#›</a:t>
            </a:fld>
            <a:endParaRPr lang="en-US"/>
          </a:p>
        </p:txBody>
      </p:sp>
    </p:spTree>
    <p:extLst>
      <p:ext uri="{BB962C8B-B14F-4D97-AF65-F5344CB8AC3E}">
        <p14:creationId xmlns:p14="http://schemas.microsoft.com/office/powerpoint/2010/main" val="3051357995"/>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 id="2147483744" r:id="rId12"/>
    <p:sldLayoutId id="2147483745" r:id="rId13"/>
    <p:sldLayoutId id="2147483746" r:id="rId14"/>
    <p:sldLayoutId id="2147483747" r:id="rId15"/>
    <p:sldLayoutId id="2147483748" r:id="rId16"/>
    <p:sldLayoutId id="2147483749" r:id="rId17"/>
  </p:sldLayoutIdLst>
  <p:txStyles>
    <p:titleStyle>
      <a:lvl1pPr algn="ctr" defTabSz="457200" rtl="0" eaLnBrk="1" latinLnBrk="0" hangingPunct="1">
        <a:spcBef>
          <a:spcPct val="0"/>
        </a:spcBef>
        <a:buNone/>
        <a:defRPr sz="4000" kern="1200" cap="none">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ct val="20000"/>
        </a:spcBef>
        <a:spcAft>
          <a:spcPts val="600"/>
        </a:spcAft>
        <a:buClr>
          <a:schemeClr val="accent1">
            <a:lumMod val="75000"/>
          </a:schemeClr>
        </a:buClr>
        <a:buSzPct val="145000"/>
        <a:buFont typeface="Arial"/>
        <a:buChar char="•"/>
        <a:defRPr sz="2400" kern="1200" cap="none">
          <a:solidFill>
            <a:schemeClr val="tx1"/>
          </a:solidFill>
          <a:effectLst/>
          <a:latin typeface="+mn-lt"/>
          <a:ea typeface="+mn-ea"/>
          <a:cs typeface="+mn-cs"/>
        </a:defRPr>
      </a:lvl1pPr>
      <a:lvl2pPr marL="742950" indent="-285750" algn="l" defTabSz="457200" rtl="0" eaLnBrk="1" latinLnBrk="0" hangingPunct="1">
        <a:spcBef>
          <a:spcPct val="20000"/>
        </a:spcBef>
        <a:spcAft>
          <a:spcPts val="600"/>
        </a:spcAft>
        <a:buClr>
          <a:schemeClr val="accent1">
            <a:lumMod val="75000"/>
          </a:schemeClr>
        </a:buClr>
        <a:buSzPct val="145000"/>
        <a:buFont typeface="Arial"/>
        <a:buChar char="•"/>
        <a:defRPr sz="2000" kern="1200" cap="none">
          <a:solidFill>
            <a:schemeClr val="tx1"/>
          </a:solidFill>
          <a:effectLst/>
          <a:latin typeface="+mn-lt"/>
          <a:ea typeface="+mn-ea"/>
          <a:cs typeface="+mn-cs"/>
        </a:defRPr>
      </a:lvl2pPr>
      <a:lvl3pPr marL="1200150" indent="-285750" algn="l" defTabSz="457200" rtl="0" eaLnBrk="1" latinLnBrk="0" hangingPunct="1">
        <a:spcBef>
          <a:spcPct val="20000"/>
        </a:spcBef>
        <a:spcAft>
          <a:spcPts val="600"/>
        </a:spcAft>
        <a:buClr>
          <a:schemeClr val="accent1">
            <a:lumMod val="75000"/>
          </a:schemeClr>
        </a:buClr>
        <a:buSzPct val="145000"/>
        <a:buFont typeface="Arial"/>
        <a:buChar char="•"/>
        <a:defRPr sz="1800" kern="1200" cap="none">
          <a:solidFill>
            <a:schemeClr val="tx1"/>
          </a:solidFill>
          <a:effectLst/>
          <a:latin typeface="+mn-lt"/>
          <a:ea typeface="+mn-ea"/>
          <a:cs typeface="+mn-cs"/>
        </a:defRPr>
      </a:lvl3pPr>
      <a:lvl4pPr marL="1543050" indent="-171450" algn="l" defTabSz="457200" rtl="0" eaLnBrk="1" latinLnBrk="0" hangingPunct="1">
        <a:spcBef>
          <a:spcPct val="20000"/>
        </a:spcBef>
        <a:spcAft>
          <a:spcPts val="600"/>
        </a:spcAft>
        <a:buClr>
          <a:schemeClr val="accent1">
            <a:lumMod val="75000"/>
          </a:schemeClr>
        </a:buClr>
        <a:buSzPct val="145000"/>
        <a:buFont typeface="Arial"/>
        <a:buChar char="•"/>
        <a:defRPr sz="1600" kern="1200" cap="none">
          <a:solidFill>
            <a:schemeClr val="tx1"/>
          </a:solidFill>
          <a:effectLst/>
          <a:latin typeface="+mn-lt"/>
          <a:ea typeface="+mn-ea"/>
          <a:cs typeface="+mn-cs"/>
        </a:defRPr>
      </a:lvl4pPr>
      <a:lvl5pPr marL="2000250" indent="-17145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5pPr>
      <a:lvl6pPr marL="25146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6pPr>
      <a:lvl7pPr marL="29718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7pPr>
      <a:lvl8pPr marL="34290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8pPr>
      <a:lvl9pPr marL="3886200" indent="-228600" algn="l" defTabSz="457200" rtl="0" eaLnBrk="1" latinLnBrk="0" hangingPunct="1">
        <a:spcBef>
          <a:spcPct val="20000"/>
        </a:spcBef>
        <a:spcAft>
          <a:spcPts val="600"/>
        </a:spcAft>
        <a:buClr>
          <a:schemeClr val="accent1">
            <a:lumMod val="75000"/>
          </a:schemeClr>
        </a:buClr>
        <a:buSzPct val="145000"/>
        <a:buFont typeface="Arial"/>
        <a:buChar char="•"/>
        <a:defRPr sz="14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58952" y="1216152"/>
            <a:ext cx="10671048" cy="768096"/>
          </a:xfrm>
          <a:prstGeom prst="rect">
            <a:avLst/>
          </a:prstGeom>
        </p:spPr>
        <p:txBody>
          <a:bodyPr vert="horz" lIns="91440" tIns="45720" rIns="91440" bIns="45720" rtlCol="0" anchor="t">
            <a:normAutofit/>
          </a:bodyPr>
          <a:lstStyle/>
          <a:p>
            <a:r>
              <a:rPr lang="en-US"/>
              <a:t>Click to edit Master title style</a:t>
            </a:r>
            <a:endParaRPr lang="en-US" dirty="0"/>
          </a:p>
        </p:txBody>
      </p:sp>
      <p:sp>
        <p:nvSpPr>
          <p:cNvPr id="3" name="Text Placeholder 2"/>
          <p:cNvSpPr>
            <a:spLocks noGrp="1"/>
          </p:cNvSpPr>
          <p:nvPr>
            <p:ph type="body" idx="1"/>
          </p:nvPr>
        </p:nvSpPr>
        <p:spPr>
          <a:xfrm>
            <a:off x="758952" y="2103120"/>
            <a:ext cx="10671048"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621792" y="457200"/>
            <a:ext cx="3200400" cy="274320"/>
          </a:xfrm>
          <a:prstGeom prst="rect">
            <a:avLst/>
          </a:prstGeom>
        </p:spPr>
        <p:txBody>
          <a:bodyPr vert="horz" lIns="91440" tIns="45720" rIns="91440" bIns="45720" rtlCol="0" anchor="ctr"/>
          <a:lstStyle>
            <a:lvl1pPr algn="l">
              <a:defRPr sz="1200">
                <a:solidFill>
                  <a:schemeClr val="accent6"/>
                </a:solidFill>
                <a:latin typeface="Arial" panose="020B0604020202020204" pitchFamily="34" charset="0"/>
                <a:cs typeface="Arial" panose="020B0604020202020204" pitchFamily="34" charset="0"/>
              </a:defRPr>
            </a:lvl1pPr>
          </a:lstStyle>
          <a:p>
            <a:r>
              <a:rPr lang="en-US"/>
              <a:t>Presentation title</a:t>
            </a:r>
            <a:endParaRPr lang="en-US" dirty="0"/>
          </a:p>
        </p:txBody>
      </p:sp>
      <p:sp>
        <p:nvSpPr>
          <p:cNvPr id="6" name="Slide Number Placeholder 5"/>
          <p:cNvSpPr>
            <a:spLocks noGrp="1"/>
          </p:cNvSpPr>
          <p:nvPr>
            <p:ph type="sldNum" sz="quarter" idx="4"/>
          </p:nvPr>
        </p:nvSpPr>
        <p:spPr>
          <a:xfrm>
            <a:off x="10945368" y="457200"/>
            <a:ext cx="987552" cy="274320"/>
          </a:xfrm>
          <a:prstGeom prst="rect">
            <a:avLst/>
          </a:prstGeom>
        </p:spPr>
        <p:txBody>
          <a:bodyPr vert="horz" lIns="91440" tIns="45720" rIns="91440" bIns="45720" rtlCol="0" anchor="ctr"/>
          <a:lstStyle>
            <a:lvl1pPr algn="ctr">
              <a:defRPr sz="1200">
                <a:solidFill>
                  <a:schemeClr val="accent6"/>
                </a:solidFill>
                <a:latin typeface="Arial" panose="020B0604020202020204" pitchFamily="34" charset="0"/>
                <a:cs typeface="Arial" panose="020B0604020202020204" pitchFamily="34" charset="0"/>
              </a:defRPr>
            </a:lvl1pPr>
          </a:lstStyle>
          <a:p>
            <a:fld id="{48F63A3B-78C7-47BE-AE5E-E10140E04643}" type="slidenum">
              <a:rPr lang="en-US" smtClean="0"/>
              <a:pPr/>
              <a:t>‹#›</a:t>
            </a:fld>
            <a:endParaRPr lang="en-US" dirty="0"/>
          </a:p>
        </p:txBody>
      </p:sp>
    </p:spTree>
    <p:extLst>
      <p:ext uri="{BB962C8B-B14F-4D97-AF65-F5344CB8AC3E}">
        <p14:creationId xmlns:p14="http://schemas.microsoft.com/office/powerpoint/2010/main" val="3294145277"/>
      </p:ext>
    </p:extLst>
  </p:cSld>
  <p:clrMap bg1="lt1" tx1="dk1" bg2="lt2" tx2="dk2" accent1="accent1" accent2="accent2" accent3="accent3" accent4="accent4" accent5="accent5" accent6="accent6" hlink="hlink" folHlink="folHlink"/>
  <p:sldLayoutIdLst>
    <p:sldLayoutId id="2147483751" r:id="rId1"/>
    <p:sldLayoutId id="2147483752" r:id="rId2"/>
    <p:sldLayoutId id="2147483753" r:id="rId3"/>
    <p:sldLayoutId id="2147483754" r:id="rId4"/>
    <p:sldLayoutId id="2147483755" r:id="rId5"/>
    <p:sldLayoutId id="2147483756" r:id="rId6"/>
    <p:sldLayoutId id="2147483757" r:id="rId7"/>
    <p:sldLayoutId id="2147483758" r:id="rId8"/>
    <p:sldLayoutId id="2147483759" r:id="rId9"/>
    <p:sldLayoutId id="2147483760" r:id="rId10"/>
    <p:sldLayoutId id="2147483761" r:id="rId11"/>
    <p:sldLayoutId id="2147483762" r:id="rId12"/>
    <p:sldLayoutId id="2147483763" r:id="rId13"/>
    <p:sldLayoutId id="2147483764" r:id="rId14"/>
    <p:sldLayoutId id="2147483765" r:id="rId15"/>
    <p:sldLayoutId id="2147483766" r:id="rId16"/>
    <p:sldLayoutId id="2147483767" r:id="rId17"/>
    <p:sldLayoutId id="2147483768" r:id="rId18"/>
    <p:sldLayoutId id="2147483769" r:id="rId19"/>
    <p:sldLayoutId id="2147483770" r:id="rId20"/>
  </p:sldLayoutIdLst>
  <p:hf hdr="0" dt="0"/>
  <p:txStyles>
    <p:titleStyle>
      <a:lvl1pPr algn="ctr" defTabSz="914400" rtl="0" eaLnBrk="1" latinLnBrk="0" hangingPunct="1">
        <a:lnSpc>
          <a:spcPts val="4875"/>
        </a:lnSpc>
        <a:spcBef>
          <a:spcPct val="0"/>
        </a:spcBef>
        <a:buNone/>
        <a:defRPr sz="4400" b="1" kern="1200" cap="all" baseline="0">
          <a:solidFill>
            <a:schemeClr val="accent6"/>
          </a:solidFill>
          <a:latin typeface="+mj-lt"/>
          <a:ea typeface="+mj-ea"/>
          <a:cs typeface="+mj-cs"/>
        </a:defRPr>
      </a:lvl1pPr>
    </p:titleStyle>
    <p:bodyStyle>
      <a:lvl1pPr marL="347472" indent="-347472" algn="l" defTabSz="914400" rtl="0" eaLnBrk="1" latinLnBrk="0" hangingPunct="1">
        <a:lnSpc>
          <a:spcPct val="100000"/>
        </a:lnSpc>
        <a:spcBef>
          <a:spcPts val="360"/>
        </a:spcBef>
        <a:buFont typeface="Arial" panose="020B0604020202020204" pitchFamily="34" charset="0"/>
        <a:buChar char="•"/>
        <a:defRPr sz="2800" kern="1200">
          <a:solidFill>
            <a:schemeClr val="accent6"/>
          </a:solidFill>
          <a:latin typeface="+mn-lt"/>
          <a:ea typeface="+mn-ea"/>
          <a:cs typeface="+mn-cs"/>
        </a:defRPr>
      </a:lvl1pPr>
      <a:lvl2pPr marL="685800" indent="-347472" algn="l" defTabSz="914400" rtl="0" eaLnBrk="1" latinLnBrk="0" hangingPunct="1">
        <a:lnSpc>
          <a:spcPct val="100000"/>
        </a:lnSpc>
        <a:spcBef>
          <a:spcPts val="360"/>
        </a:spcBef>
        <a:buFont typeface="Arial" panose="020B0604020202020204" pitchFamily="34" charset="0"/>
        <a:buChar char="•"/>
        <a:defRPr sz="2400" kern="1200">
          <a:solidFill>
            <a:schemeClr val="accent6"/>
          </a:solidFill>
          <a:latin typeface="+mn-lt"/>
          <a:ea typeface="+mn-ea"/>
          <a:cs typeface="+mn-cs"/>
        </a:defRPr>
      </a:lvl2pPr>
      <a:lvl3pPr marL="1143000" indent="-347472" algn="l" defTabSz="914400" rtl="0" eaLnBrk="1" latinLnBrk="0" hangingPunct="1">
        <a:lnSpc>
          <a:spcPct val="100000"/>
        </a:lnSpc>
        <a:spcBef>
          <a:spcPts val="360"/>
        </a:spcBef>
        <a:buFont typeface="Arial" panose="020B0604020202020204" pitchFamily="34" charset="0"/>
        <a:buChar char="•"/>
        <a:defRPr sz="2000" kern="1200">
          <a:solidFill>
            <a:schemeClr val="accent6"/>
          </a:solidFill>
          <a:latin typeface="+mn-lt"/>
          <a:ea typeface="+mn-ea"/>
          <a:cs typeface="+mn-cs"/>
        </a:defRPr>
      </a:lvl3pPr>
      <a:lvl4pPr marL="16002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4pPr>
      <a:lvl5pPr marL="2057400" indent="-347472" algn="l" defTabSz="914400" rtl="0" eaLnBrk="1" latinLnBrk="0" hangingPunct="1">
        <a:lnSpc>
          <a:spcPct val="100000"/>
        </a:lnSpc>
        <a:spcBef>
          <a:spcPts val="360"/>
        </a:spcBef>
        <a:buFont typeface="Arial" panose="020B0604020202020204" pitchFamily="34" charset="0"/>
        <a:buChar char="•"/>
        <a:defRPr sz="18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DBEA3D1-DC93-6DC0-B7CB-6F436661E14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34023A03-6E2C-DF94-4C65-5B6892448C5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7A677584-DDD0-BBB4-DF8E-0969E9410B79}"/>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D50389B8-9C5E-4730-89A5-535A06E503B8}" type="datetimeFigureOut">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1/28/2024</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a:extLst>
              <a:ext uri="{FF2B5EF4-FFF2-40B4-BE49-F238E27FC236}">
                <a16:creationId xmlns:a16="http://schemas.microsoft.com/office/drawing/2014/main" id="{DF0528B8-67C8-93F7-A806-E8B372CBA7D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a:extLst>
              <a:ext uri="{FF2B5EF4-FFF2-40B4-BE49-F238E27FC236}">
                <a16:creationId xmlns:a16="http://schemas.microsoft.com/office/drawing/2014/main" id="{AAC3790F-A980-FE93-3A39-7E2D719DFA3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30B2010D-6B19-4E53-AC52-8B35FDDCC0B4}" type="slidenum">
              <a:rPr kumimoji="0" lang="en-US"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a:t>
            </a:fld>
            <a:endParaRPr kumimoji="0" lang="en-US"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26124157"/>
      </p:ext>
    </p:extLst>
  </p:cSld>
  <p:clrMap bg1="lt1" tx1="dk1" bg2="lt2" tx2="dk2" accent1="accent1" accent2="accent2" accent3="accent3" accent4="accent4" accent5="accent5" accent6="accent6" hlink="hlink" folHlink="folHlink"/>
  <p:sldLayoutIdLst>
    <p:sldLayoutId id="2147483772" r:id="rId1"/>
    <p:sldLayoutId id="2147483773" r:id="rId2"/>
    <p:sldLayoutId id="2147483774" r:id="rId3"/>
    <p:sldLayoutId id="2147483775" r:id="rId4"/>
    <p:sldLayoutId id="2147483776" r:id="rId5"/>
    <p:sldLayoutId id="2147483777" r:id="rId6"/>
    <p:sldLayoutId id="2147483778" r:id="rId7"/>
    <p:sldLayoutId id="2147483779" r:id="rId8"/>
    <p:sldLayoutId id="2147483780" r:id="rId9"/>
    <p:sldLayoutId id="2147483781" r:id="rId10"/>
    <p:sldLayoutId id="2147483782"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Pr>
        <a:blipFill dpi="0" rotWithShape="0">
          <a:blip r:embed="rId14"/>
          <a:srcRect/>
          <a:stretch>
            <a:fillRect/>
          </a:stretch>
        </a:blip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50D9EC20-5A42-4B17-85B2-CE9A2438034A}"/>
              </a:ext>
            </a:extLst>
          </p:cNvPr>
          <p:cNvSpPr/>
          <p:nvPr/>
        </p:nvSpPr>
        <p:spPr bwMode="hidden">
          <a:xfrm>
            <a:off x="0" y="1336676"/>
            <a:ext cx="12192000" cy="5521325"/>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sz="1800"/>
          </a:p>
        </p:txBody>
      </p:sp>
      <p:sp>
        <p:nvSpPr>
          <p:cNvPr id="3" name="Text Placeholder 2">
            <a:extLst>
              <a:ext uri="{FF2B5EF4-FFF2-40B4-BE49-F238E27FC236}">
                <a16:creationId xmlns:a16="http://schemas.microsoft.com/office/drawing/2014/main" id="{124CDDDF-33EC-4196-9078-2CAA7E49FE8A}"/>
              </a:ext>
            </a:extLst>
          </p:cNvPr>
          <p:cNvSpPr>
            <a:spLocks noGrp="1"/>
          </p:cNvSpPr>
          <p:nvPr>
            <p:ph type="body" idx="1"/>
          </p:nvPr>
        </p:nvSpPr>
        <p:spPr>
          <a:xfrm>
            <a:off x="609600" y="2019300"/>
            <a:ext cx="10972800" cy="411797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027F2D9-0C76-4CC5-84CF-07251A493C5D}"/>
              </a:ext>
            </a:extLst>
          </p:cNvPr>
          <p:cNvSpPr>
            <a:spLocks noGrp="1"/>
          </p:cNvSpPr>
          <p:nvPr>
            <p:ph type="dt" sz="half" idx="2"/>
          </p:nvPr>
        </p:nvSpPr>
        <p:spPr>
          <a:xfrm>
            <a:off x="3975100" y="273050"/>
            <a:ext cx="4241800" cy="292100"/>
          </a:xfrm>
          <a:prstGeom prst="rect">
            <a:avLst/>
          </a:prstGeom>
        </p:spPr>
        <p:txBody>
          <a:bodyPr vert="horz" lIns="91440" tIns="45720" rIns="91440" bIns="45720" rtlCol="0" anchor="ctr">
            <a:noAutofit/>
          </a:bodyPr>
          <a:lstStyle>
            <a:lvl1pPr algn="ctr">
              <a:defRPr sz="1200" b="0" cap="all" spc="300" baseline="0">
                <a:solidFill>
                  <a:schemeClr val="tx1"/>
                </a:solidFill>
                <a:latin typeface="Times" pitchFamily="26" charset="0"/>
              </a:defRPr>
            </a:lvl1pPr>
          </a:lstStyle>
          <a:p>
            <a:pPr>
              <a:defRPr/>
            </a:pPr>
            <a:fld id="{E8EA4D98-408E-445F-9C87-3CE22A0532FD}" type="datetime4">
              <a:rPr lang="en-US"/>
              <a:pPr>
                <a:defRPr/>
              </a:pPr>
              <a:t>January 28, 2024</a:t>
            </a:fld>
            <a:endParaRPr lang="en-US" dirty="0"/>
          </a:p>
        </p:txBody>
      </p:sp>
      <p:sp>
        <p:nvSpPr>
          <p:cNvPr id="5" name="Footer Placeholder 4">
            <a:extLst>
              <a:ext uri="{FF2B5EF4-FFF2-40B4-BE49-F238E27FC236}">
                <a16:creationId xmlns:a16="http://schemas.microsoft.com/office/drawing/2014/main" id="{FA6C79AA-6251-48BD-AE65-985DC08BF4EA}"/>
              </a:ext>
            </a:extLst>
          </p:cNvPr>
          <p:cNvSpPr>
            <a:spLocks noGrp="1"/>
          </p:cNvSpPr>
          <p:nvPr>
            <p:ph type="ftr" sz="quarter" idx="3"/>
          </p:nvPr>
        </p:nvSpPr>
        <p:spPr>
          <a:xfrm>
            <a:off x="1930400" y="6486525"/>
            <a:ext cx="8331200" cy="292100"/>
          </a:xfrm>
          <a:prstGeom prst="rect">
            <a:avLst/>
          </a:prstGeom>
        </p:spPr>
        <p:txBody>
          <a:bodyPr vert="horz" lIns="91440" tIns="45720" rIns="91440" bIns="45720" rtlCol="0" anchor="ctr">
            <a:normAutofit/>
          </a:bodyPr>
          <a:lstStyle>
            <a:lvl1pPr algn="ctr">
              <a:defRPr sz="1100" b="0" cap="all" spc="300" baseline="0">
                <a:solidFill>
                  <a:schemeClr val="tx1"/>
                </a:solidFill>
                <a:latin typeface="Times" pitchFamily="26" charset="0"/>
              </a:defRPr>
            </a:lvl1pPr>
          </a:lstStyle>
          <a:p>
            <a:pPr>
              <a:defRPr/>
            </a:pPr>
            <a:endParaRPr lang="en-US"/>
          </a:p>
        </p:txBody>
      </p:sp>
      <p:sp>
        <p:nvSpPr>
          <p:cNvPr id="6" name="Slide Number Placeholder 5">
            <a:extLst>
              <a:ext uri="{FF2B5EF4-FFF2-40B4-BE49-F238E27FC236}">
                <a16:creationId xmlns:a16="http://schemas.microsoft.com/office/drawing/2014/main" id="{ED18BFBF-14BF-4BAB-86E7-F61C207259E7}"/>
              </a:ext>
            </a:extLst>
          </p:cNvPr>
          <p:cNvSpPr>
            <a:spLocks noGrp="1"/>
          </p:cNvSpPr>
          <p:nvPr>
            <p:ph type="sldNum" sz="quarter" idx="4"/>
          </p:nvPr>
        </p:nvSpPr>
        <p:spPr>
          <a:xfrm>
            <a:off x="5384800" y="6172200"/>
            <a:ext cx="1422400" cy="304800"/>
          </a:xfrm>
          <a:prstGeom prst="rect">
            <a:avLst/>
          </a:prstGeom>
          <a:ln>
            <a:noFill/>
          </a:ln>
        </p:spPr>
        <p:txBody>
          <a:bodyPr vert="horz" wrap="square" lIns="0" tIns="0" rIns="0" bIns="0" numCol="1" anchor="ctr" anchorCtr="0" compatLnSpc="1">
            <a:prstTxWarp prst="textNoShape">
              <a:avLst/>
            </a:prstTxWarp>
            <a:normAutofit/>
          </a:bodyPr>
          <a:lstStyle>
            <a:lvl1pPr algn="ctr">
              <a:defRPr sz="1200" b="1" smtClean="0"/>
            </a:lvl1pPr>
          </a:lstStyle>
          <a:p>
            <a:pPr>
              <a:defRPr/>
            </a:pPr>
            <a:fld id="{AB54B2EC-A3D1-4C67-9576-164721B26299}" type="slidenum">
              <a:rPr lang="en-US" altLang="en-US"/>
              <a:pPr>
                <a:defRPr/>
              </a:pPr>
              <a:t>‹#›</a:t>
            </a:fld>
            <a:endParaRPr lang="en-US" altLang="en-US"/>
          </a:p>
        </p:txBody>
      </p:sp>
      <p:cxnSp>
        <p:nvCxnSpPr>
          <p:cNvPr id="10" name="Straight Connector 9">
            <a:extLst>
              <a:ext uri="{FF2B5EF4-FFF2-40B4-BE49-F238E27FC236}">
                <a16:creationId xmlns:a16="http://schemas.microsoft.com/office/drawing/2014/main" id="{1B82FB1A-6820-437D-9D15-DF12E5E5112F}"/>
              </a:ext>
            </a:extLst>
          </p:cNvPr>
          <p:cNvCxnSpPr/>
          <p:nvPr/>
        </p:nvCxnSpPr>
        <p:spPr>
          <a:xfrm>
            <a:off x="0" y="1331914"/>
            <a:ext cx="12192000" cy="1587"/>
          </a:xfrm>
          <a:prstGeom prst="line">
            <a:avLst/>
          </a:prstGeom>
          <a:ln w="12700">
            <a:solidFill>
              <a:schemeClr val="tx2">
                <a:lumMod val="75000"/>
              </a:schemeClr>
            </a:solidFill>
          </a:ln>
          <a:effectLst/>
        </p:spPr>
        <p:style>
          <a:lnRef idx="1">
            <a:schemeClr val="accent1"/>
          </a:lnRef>
          <a:fillRef idx="0">
            <a:schemeClr val="accent1"/>
          </a:fillRef>
          <a:effectRef idx="0">
            <a:schemeClr val="accent1"/>
          </a:effectRef>
          <a:fontRef idx="minor">
            <a:schemeClr val="tx1"/>
          </a:fontRef>
        </p:style>
      </p:cxnSp>
      <p:sp>
        <p:nvSpPr>
          <p:cNvPr id="2" name="Title Placeholder 1">
            <a:extLst>
              <a:ext uri="{FF2B5EF4-FFF2-40B4-BE49-F238E27FC236}">
                <a16:creationId xmlns:a16="http://schemas.microsoft.com/office/drawing/2014/main" id="{F26BE4A3-59AE-4279-935D-AF850C50FDEF}"/>
              </a:ext>
            </a:extLst>
          </p:cNvPr>
          <p:cNvSpPr>
            <a:spLocks noGrp="1"/>
          </p:cNvSpPr>
          <p:nvPr>
            <p:ph type="title"/>
          </p:nvPr>
        </p:nvSpPr>
        <p:spPr>
          <a:xfrm>
            <a:off x="3352800" y="974726"/>
            <a:ext cx="5486400" cy="701675"/>
          </a:xfrm>
          <a:prstGeom prst="rect">
            <a:avLst/>
          </a:prstGeom>
          <a:solidFill>
            <a:schemeClr val="tx1"/>
          </a:solidFill>
          <a:ln w="76200" cmpd="thinThick">
            <a:solidFill>
              <a:schemeClr val="tx1"/>
            </a:solidFill>
            <a:miter lim="800000"/>
          </a:ln>
        </p:spPr>
        <p:txBody>
          <a:bodyPr vert="horz" lIns="91440" tIns="45720" rIns="91440" bIns="45720" rtlCol="0" anchor="ctr" anchorCtr="0">
            <a:normAutofit/>
          </a:bodyPr>
          <a:lstStyle/>
          <a:p>
            <a:r>
              <a:rPr lang="en-US"/>
              <a:t>Click to edit Master title style</a:t>
            </a:r>
            <a:endParaRPr lang="en-US" dirty="0"/>
          </a:p>
        </p:txBody>
      </p:sp>
    </p:spTree>
    <p:extLst>
      <p:ext uri="{BB962C8B-B14F-4D97-AF65-F5344CB8AC3E}">
        <p14:creationId xmlns:p14="http://schemas.microsoft.com/office/powerpoint/2010/main" val="2207773057"/>
      </p:ext>
    </p:extLst>
  </p:cSld>
  <p:clrMap bg1="dk1" tx1="lt1" bg2="dk2" tx2="lt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792" r:id="rId9"/>
    <p:sldLayoutId id="2147483793" r:id="rId10"/>
    <p:sldLayoutId id="2147483794" r:id="rId11"/>
    <p:sldLayoutId id="2147483795" r:id="rId12"/>
  </p:sldLayoutIdLst>
  <p:txStyles>
    <p:titleStyle>
      <a:lvl1pPr algn="ctr" rtl="0" eaLnBrk="0" fontAlgn="base" hangingPunct="0">
        <a:spcBef>
          <a:spcPts val="400"/>
        </a:spcBef>
        <a:spcAft>
          <a:spcPct val="0"/>
        </a:spcAft>
        <a:defRPr b="1" kern="1200" cap="all">
          <a:solidFill>
            <a:srgbClr val="404040"/>
          </a:solidFill>
          <a:latin typeface="+mj-lt"/>
          <a:ea typeface="Tunga" pitchFamily="2"/>
          <a:cs typeface="Tunga" pitchFamily="2"/>
        </a:defRPr>
      </a:lvl1pPr>
      <a:lvl2pPr algn="ctr" rtl="0" eaLnBrk="0" fontAlgn="base" hangingPunct="0">
        <a:spcBef>
          <a:spcPts val="400"/>
        </a:spcBef>
        <a:spcAft>
          <a:spcPct val="0"/>
        </a:spcAft>
        <a:defRPr b="1">
          <a:solidFill>
            <a:srgbClr val="404040"/>
          </a:solidFill>
          <a:latin typeface="Garamond" pitchFamily="18" charset="0"/>
          <a:ea typeface="Tunga" pitchFamily="2"/>
          <a:cs typeface="Tunga" pitchFamily="2"/>
        </a:defRPr>
      </a:lvl2pPr>
      <a:lvl3pPr algn="ctr" rtl="0" eaLnBrk="0" fontAlgn="base" hangingPunct="0">
        <a:spcBef>
          <a:spcPts val="400"/>
        </a:spcBef>
        <a:spcAft>
          <a:spcPct val="0"/>
        </a:spcAft>
        <a:defRPr b="1">
          <a:solidFill>
            <a:srgbClr val="404040"/>
          </a:solidFill>
          <a:latin typeface="Garamond" pitchFamily="18" charset="0"/>
          <a:ea typeface="Tunga" pitchFamily="2"/>
          <a:cs typeface="Tunga" pitchFamily="2"/>
        </a:defRPr>
      </a:lvl3pPr>
      <a:lvl4pPr algn="ctr" rtl="0" eaLnBrk="0" fontAlgn="base" hangingPunct="0">
        <a:spcBef>
          <a:spcPts val="400"/>
        </a:spcBef>
        <a:spcAft>
          <a:spcPct val="0"/>
        </a:spcAft>
        <a:defRPr b="1">
          <a:solidFill>
            <a:srgbClr val="404040"/>
          </a:solidFill>
          <a:latin typeface="Garamond" pitchFamily="18" charset="0"/>
          <a:ea typeface="Tunga" pitchFamily="2"/>
          <a:cs typeface="Tunga" pitchFamily="2"/>
        </a:defRPr>
      </a:lvl4pPr>
      <a:lvl5pPr algn="ctr" rtl="0" eaLnBrk="0" fontAlgn="base" hangingPunct="0">
        <a:spcBef>
          <a:spcPts val="400"/>
        </a:spcBef>
        <a:spcAft>
          <a:spcPct val="0"/>
        </a:spcAft>
        <a:defRPr b="1">
          <a:solidFill>
            <a:srgbClr val="404040"/>
          </a:solidFill>
          <a:latin typeface="Garamond" pitchFamily="18" charset="0"/>
          <a:ea typeface="Tunga" pitchFamily="2"/>
          <a:cs typeface="Tunga" pitchFamily="2"/>
        </a:defRPr>
      </a:lvl5pPr>
      <a:lvl6pPr marL="457200" algn="ctr" rtl="0" fontAlgn="base">
        <a:spcBef>
          <a:spcPts val="400"/>
        </a:spcBef>
        <a:spcAft>
          <a:spcPct val="0"/>
        </a:spcAft>
        <a:defRPr b="1">
          <a:solidFill>
            <a:srgbClr val="404040"/>
          </a:solidFill>
          <a:latin typeface="Garamond" pitchFamily="18" charset="0"/>
          <a:ea typeface="Tunga" pitchFamily="2"/>
          <a:cs typeface="Tunga" pitchFamily="2"/>
        </a:defRPr>
      </a:lvl6pPr>
      <a:lvl7pPr marL="914400" algn="ctr" rtl="0" fontAlgn="base">
        <a:spcBef>
          <a:spcPts val="400"/>
        </a:spcBef>
        <a:spcAft>
          <a:spcPct val="0"/>
        </a:spcAft>
        <a:defRPr b="1">
          <a:solidFill>
            <a:srgbClr val="404040"/>
          </a:solidFill>
          <a:latin typeface="Garamond" pitchFamily="18" charset="0"/>
          <a:ea typeface="Tunga" pitchFamily="2"/>
          <a:cs typeface="Tunga" pitchFamily="2"/>
        </a:defRPr>
      </a:lvl7pPr>
      <a:lvl8pPr marL="1371600" algn="ctr" rtl="0" fontAlgn="base">
        <a:spcBef>
          <a:spcPts val="400"/>
        </a:spcBef>
        <a:spcAft>
          <a:spcPct val="0"/>
        </a:spcAft>
        <a:defRPr b="1">
          <a:solidFill>
            <a:srgbClr val="404040"/>
          </a:solidFill>
          <a:latin typeface="Garamond" pitchFamily="18" charset="0"/>
          <a:ea typeface="Tunga" pitchFamily="2"/>
          <a:cs typeface="Tunga" pitchFamily="2"/>
        </a:defRPr>
      </a:lvl8pPr>
      <a:lvl9pPr marL="1828800" algn="ctr" rtl="0" fontAlgn="base">
        <a:spcBef>
          <a:spcPts val="400"/>
        </a:spcBef>
        <a:spcAft>
          <a:spcPct val="0"/>
        </a:spcAft>
        <a:defRPr b="1">
          <a:solidFill>
            <a:srgbClr val="404040"/>
          </a:solidFill>
          <a:latin typeface="Garamond" pitchFamily="18" charset="0"/>
          <a:ea typeface="Tunga" pitchFamily="2"/>
          <a:cs typeface="Tunga" pitchFamily="2"/>
        </a:defRPr>
      </a:lvl9pPr>
    </p:titleStyle>
    <p:bodyStyle>
      <a:lvl1pPr algn="ctr" rtl="0" eaLnBrk="0" fontAlgn="base" hangingPunct="0">
        <a:spcBef>
          <a:spcPts val="600"/>
        </a:spcBef>
        <a:spcAft>
          <a:spcPct val="0"/>
        </a:spcAft>
        <a:buClr>
          <a:schemeClr val="accent1"/>
        </a:buClr>
        <a:defRPr sz="2000" kern="1200" spc="30">
          <a:solidFill>
            <a:schemeClr val="tx1"/>
          </a:solidFill>
          <a:latin typeface="+mn-lt"/>
          <a:ea typeface="+mn-ea"/>
          <a:cs typeface="Tahoma" pitchFamily="34" charset="0"/>
        </a:defRPr>
      </a:lvl1pPr>
      <a:lvl2pPr algn="ctr" rtl="0" eaLnBrk="0" fontAlgn="base" hangingPunct="0">
        <a:spcBef>
          <a:spcPts val="1200"/>
        </a:spcBef>
        <a:spcAft>
          <a:spcPct val="0"/>
        </a:spcAft>
        <a:buClr>
          <a:schemeClr val="accent1"/>
        </a:buClr>
        <a:defRPr kern="1200">
          <a:solidFill>
            <a:schemeClr val="tx2"/>
          </a:solidFill>
          <a:latin typeface="+mn-lt"/>
          <a:ea typeface="+mn-ea"/>
          <a:cs typeface="Tahoma" pitchFamily="34" charset="0"/>
        </a:defRPr>
      </a:lvl2pPr>
      <a:lvl3pPr algn="ctr" rtl="0" eaLnBrk="0" fontAlgn="base" hangingPunct="0">
        <a:spcBef>
          <a:spcPts val="1200"/>
        </a:spcBef>
        <a:spcAft>
          <a:spcPct val="0"/>
        </a:spcAft>
        <a:buClr>
          <a:schemeClr val="accent1"/>
        </a:buClr>
        <a:defRPr sz="1600" kern="1200">
          <a:solidFill>
            <a:schemeClr val="tx1"/>
          </a:solidFill>
          <a:latin typeface="+mn-lt"/>
          <a:ea typeface="+mn-ea"/>
          <a:cs typeface="Tahoma" pitchFamily="34" charset="0"/>
        </a:defRPr>
      </a:lvl3pPr>
      <a:lvl4pPr algn="ctr" rtl="0" eaLnBrk="0" fontAlgn="base" hangingPunct="0">
        <a:spcBef>
          <a:spcPts val="1200"/>
        </a:spcBef>
        <a:spcAft>
          <a:spcPct val="0"/>
        </a:spcAft>
        <a:buClr>
          <a:schemeClr val="accent1"/>
        </a:buClr>
        <a:defRPr sz="1400" kern="1200">
          <a:solidFill>
            <a:schemeClr val="tx2"/>
          </a:solidFill>
          <a:latin typeface="+mn-lt"/>
          <a:ea typeface="+mn-ea"/>
          <a:cs typeface="Tahoma" pitchFamily="34" charset="0"/>
        </a:defRPr>
      </a:lvl4pPr>
      <a:lvl5pPr algn="ctr" rtl="0" eaLnBrk="0" fontAlgn="base" hangingPunct="0">
        <a:spcBef>
          <a:spcPts val="1200"/>
        </a:spcBef>
        <a:spcAft>
          <a:spcPct val="0"/>
        </a:spcAft>
        <a:buClr>
          <a:schemeClr val="accent1"/>
        </a:buClr>
        <a:defRPr sz="1400" kern="120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cSld>
    <p:bg>
      <p:bgPr>
        <a:gradFill rotWithShape="0">
          <a:gsLst>
            <a:gs pos="0">
              <a:srgbClr val="670718"/>
            </a:gs>
            <a:gs pos="100000">
              <a:schemeClr val="bg1"/>
            </a:gs>
          </a:gsLst>
          <a:lin ang="5400000" scaled="1"/>
        </a:gradFill>
        <a:effectLst/>
      </p:bgPr>
    </p:bg>
    <p:spTree>
      <p:nvGrpSpPr>
        <p:cNvPr id="1" name=""/>
        <p:cNvGrpSpPr/>
        <p:nvPr/>
      </p:nvGrpSpPr>
      <p:grpSpPr>
        <a:xfrm>
          <a:off x="0" y="0"/>
          <a:ext cx="0" cy="0"/>
          <a:chOff x="0" y="0"/>
          <a:chExt cx="0" cy="0"/>
        </a:xfrm>
      </p:grpSpPr>
      <p:grpSp>
        <p:nvGrpSpPr>
          <p:cNvPr id="3074" name="Group 19">
            <a:extLst>
              <a:ext uri="{FF2B5EF4-FFF2-40B4-BE49-F238E27FC236}">
                <a16:creationId xmlns:a16="http://schemas.microsoft.com/office/drawing/2014/main" id="{97C876A9-87E6-4A87-8DF7-7BDF9DB37D81}"/>
              </a:ext>
            </a:extLst>
          </p:cNvPr>
          <p:cNvGrpSpPr>
            <a:grpSpLocks/>
          </p:cNvGrpSpPr>
          <p:nvPr/>
        </p:nvGrpSpPr>
        <p:grpSpPr bwMode="auto">
          <a:xfrm>
            <a:off x="0" y="1385888"/>
            <a:ext cx="11152717" cy="290512"/>
            <a:chOff x="0" y="873"/>
            <a:chExt cx="5269" cy="183"/>
          </a:xfrm>
        </p:grpSpPr>
        <p:grpSp>
          <p:nvGrpSpPr>
            <p:cNvPr id="3078" name="Group 4">
              <a:extLst>
                <a:ext uri="{FF2B5EF4-FFF2-40B4-BE49-F238E27FC236}">
                  <a16:creationId xmlns:a16="http://schemas.microsoft.com/office/drawing/2014/main" id="{AD1A0FE5-7A32-4716-AC6F-40DE2B2CEDC8}"/>
                </a:ext>
              </a:extLst>
            </p:cNvPr>
            <p:cNvGrpSpPr>
              <a:grpSpLocks/>
            </p:cNvGrpSpPr>
            <p:nvPr/>
          </p:nvGrpSpPr>
          <p:grpSpPr bwMode="auto">
            <a:xfrm>
              <a:off x="5146" y="873"/>
              <a:ext cx="123" cy="182"/>
              <a:chOff x="5146" y="873"/>
              <a:chExt cx="123" cy="182"/>
            </a:xfrm>
          </p:grpSpPr>
          <p:sp>
            <p:nvSpPr>
              <p:cNvPr id="4117" name="Rectangle 2">
                <a:extLst>
                  <a:ext uri="{FF2B5EF4-FFF2-40B4-BE49-F238E27FC236}">
                    <a16:creationId xmlns:a16="http://schemas.microsoft.com/office/drawing/2014/main" id="{B1A9B998-3D71-4A3E-A1EA-5981DCD9EF9B}"/>
                  </a:ext>
                </a:extLst>
              </p:cNvPr>
              <p:cNvSpPr>
                <a:spLocks noChangeArrowheads="1"/>
              </p:cNvSpPr>
              <p:nvPr/>
            </p:nvSpPr>
            <p:spPr bwMode="auto">
              <a:xfrm>
                <a:off x="5240" y="873"/>
                <a:ext cx="29" cy="182"/>
              </a:xfrm>
              <a:prstGeom prst="rect">
                <a:avLst/>
              </a:prstGeom>
              <a:solidFill>
                <a:srgbClr val="C0C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8" name="Rectangle 3">
                <a:extLst>
                  <a:ext uri="{FF2B5EF4-FFF2-40B4-BE49-F238E27FC236}">
                    <a16:creationId xmlns:a16="http://schemas.microsoft.com/office/drawing/2014/main" id="{22FD9A6D-25E5-4A0C-9121-4CE6CDAF8239}"/>
                  </a:ext>
                </a:extLst>
              </p:cNvPr>
              <p:cNvSpPr>
                <a:spLocks noChangeArrowheads="1"/>
              </p:cNvSpPr>
              <p:nvPr/>
            </p:nvSpPr>
            <p:spPr bwMode="auto">
              <a:xfrm>
                <a:off x="5146" y="873"/>
                <a:ext cx="59" cy="182"/>
              </a:xfrm>
              <a:prstGeom prst="rect">
                <a:avLst/>
              </a:prstGeom>
              <a:solidFill>
                <a:srgbClr val="C0C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grpSp>
        <p:grpSp>
          <p:nvGrpSpPr>
            <p:cNvPr id="3079" name="Group 7">
              <a:extLst>
                <a:ext uri="{FF2B5EF4-FFF2-40B4-BE49-F238E27FC236}">
                  <a16:creationId xmlns:a16="http://schemas.microsoft.com/office/drawing/2014/main" id="{CD5143C9-C941-4CB2-A818-D6F9E32FD639}"/>
                </a:ext>
              </a:extLst>
            </p:cNvPr>
            <p:cNvGrpSpPr>
              <a:grpSpLocks/>
            </p:cNvGrpSpPr>
            <p:nvPr/>
          </p:nvGrpSpPr>
          <p:grpSpPr bwMode="auto">
            <a:xfrm>
              <a:off x="4836" y="873"/>
              <a:ext cx="263" cy="182"/>
              <a:chOff x="4836" y="873"/>
              <a:chExt cx="263" cy="182"/>
            </a:xfrm>
          </p:grpSpPr>
          <p:sp>
            <p:nvSpPr>
              <p:cNvPr id="4115" name="Rectangle 5">
                <a:extLst>
                  <a:ext uri="{FF2B5EF4-FFF2-40B4-BE49-F238E27FC236}">
                    <a16:creationId xmlns:a16="http://schemas.microsoft.com/office/drawing/2014/main" id="{0BA9F712-E418-4167-B2E4-4E7E62E1A6BD}"/>
                  </a:ext>
                </a:extLst>
              </p:cNvPr>
              <p:cNvSpPr>
                <a:spLocks noChangeArrowheads="1"/>
              </p:cNvSpPr>
              <p:nvPr/>
            </p:nvSpPr>
            <p:spPr bwMode="auto">
              <a:xfrm>
                <a:off x="5006" y="873"/>
                <a:ext cx="93" cy="182"/>
              </a:xfrm>
              <a:prstGeom prst="rect">
                <a:avLst/>
              </a:prstGeom>
              <a:solidFill>
                <a:srgbClr val="808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6" name="Rectangle 6">
                <a:extLst>
                  <a:ext uri="{FF2B5EF4-FFF2-40B4-BE49-F238E27FC236}">
                    <a16:creationId xmlns:a16="http://schemas.microsoft.com/office/drawing/2014/main" id="{D2CC880F-7BF1-43B3-9DA3-D8623CAF85CD}"/>
                  </a:ext>
                </a:extLst>
              </p:cNvPr>
              <p:cNvSpPr>
                <a:spLocks noChangeArrowheads="1"/>
              </p:cNvSpPr>
              <p:nvPr/>
            </p:nvSpPr>
            <p:spPr bwMode="auto">
              <a:xfrm>
                <a:off x="4836" y="873"/>
                <a:ext cx="127" cy="182"/>
              </a:xfrm>
              <a:prstGeom prst="rect">
                <a:avLst/>
              </a:prstGeom>
              <a:solidFill>
                <a:srgbClr val="808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grpSp>
        <p:grpSp>
          <p:nvGrpSpPr>
            <p:cNvPr id="3080" name="Group 10">
              <a:extLst>
                <a:ext uri="{FF2B5EF4-FFF2-40B4-BE49-F238E27FC236}">
                  <a16:creationId xmlns:a16="http://schemas.microsoft.com/office/drawing/2014/main" id="{0E6AAA9F-001A-4E27-947F-E37964CCF156}"/>
                </a:ext>
              </a:extLst>
            </p:cNvPr>
            <p:cNvGrpSpPr>
              <a:grpSpLocks/>
            </p:cNvGrpSpPr>
            <p:nvPr/>
          </p:nvGrpSpPr>
          <p:grpSpPr bwMode="auto">
            <a:xfrm>
              <a:off x="4407" y="873"/>
              <a:ext cx="386" cy="182"/>
              <a:chOff x="4407" y="873"/>
              <a:chExt cx="386" cy="182"/>
            </a:xfrm>
          </p:grpSpPr>
          <p:sp>
            <p:nvSpPr>
              <p:cNvPr id="4113" name="Rectangle 8">
                <a:extLst>
                  <a:ext uri="{FF2B5EF4-FFF2-40B4-BE49-F238E27FC236}">
                    <a16:creationId xmlns:a16="http://schemas.microsoft.com/office/drawing/2014/main" id="{1CC61B12-549F-4AE3-86E9-7A26917945E7}"/>
                  </a:ext>
                </a:extLst>
              </p:cNvPr>
              <p:cNvSpPr>
                <a:spLocks noChangeArrowheads="1"/>
              </p:cNvSpPr>
              <p:nvPr/>
            </p:nvSpPr>
            <p:spPr bwMode="auto">
              <a:xfrm>
                <a:off x="4639" y="873"/>
                <a:ext cx="154" cy="182"/>
              </a:xfrm>
              <a:prstGeom prst="rect">
                <a:avLst/>
              </a:prstGeom>
              <a:solidFill>
                <a:srgbClr val="404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4" name="Rectangle 9">
                <a:extLst>
                  <a:ext uri="{FF2B5EF4-FFF2-40B4-BE49-F238E27FC236}">
                    <a16:creationId xmlns:a16="http://schemas.microsoft.com/office/drawing/2014/main" id="{B2E73486-6CF6-4929-9933-CEFD5FF04205}"/>
                  </a:ext>
                </a:extLst>
              </p:cNvPr>
              <p:cNvSpPr>
                <a:spLocks noChangeArrowheads="1"/>
              </p:cNvSpPr>
              <p:nvPr/>
            </p:nvSpPr>
            <p:spPr bwMode="auto">
              <a:xfrm>
                <a:off x="4407" y="873"/>
                <a:ext cx="189" cy="182"/>
              </a:xfrm>
              <a:prstGeom prst="rect">
                <a:avLst/>
              </a:prstGeom>
              <a:solidFill>
                <a:srgbClr val="404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grpSp>
        <p:grpSp>
          <p:nvGrpSpPr>
            <p:cNvPr id="3081" name="Group 15">
              <a:extLst>
                <a:ext uri="{FF2B5EF4-FFF2-40B4-BE49-F238E27FC236}">
                  <a16:creationId xmlns:a16="http://schemas.microsoft.com/office/drawing/2014/main" id="{44370045-E83F-4471-8B11-F8EDFA0BB9BD}"/>
                </a:ext>
              </a:extLst>
            </p:cNvPr>
            <p:cNvGrpSpPr>
              <a:grpSpLocks/>
            </p:cNvGrpSpPr>
            <p:nvPr/>
          </p:nvGrpSpPr>
          <p:grpSpPr bwMode="auto">
            <a:xfrm>
              <a:off x="3176" y="873"/>
              <a:ext cx="1188" cy="183"/>
              <a:chOff x="3176" y="873"/>
              <a:chExt cx="1188" cy="183"/>
            </a:xfrm>
          </p:grpSpPr>
          <p:sp>
            <p:nvSpPr>
              <p:cNvPr id="4109" name="Rectangle 11">
                <a:extLst>
                  <a:ext uri="{FF2B5EF4-FFF2-40B4-BE49-F238E27FC236}">
                    <a16:creationId xmlns:a16="http://schemas.microsoft.com/office/drawing/2014/main" id="{5EE4564B-50C0-4403-BFA7-BB22C91B6C21}"/>
                  </a:ext>
                </a:extLst>
              </p:cNvPr>
              <p:cNvSpPr>
                <a:spLocks noChangeArrowheads="1"/>
              </p:cNvSpPr>
              <p:nvPr/>
            </p:nvSpPr>
            <p:spPr bwMode="auto">
              <a:xfrm>
                <a:off x="4146" y="873"/>
                <a:ext cx="218" cy="182"/>
              </a:xfrm>
              <a:prstGeom prst="rect">
                <a:avLst/>
              </a:prstGeom>
              <a:solidFill>
                <a:srgbClr val="000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0" name="Rectangle 12">
                <a:extLst>
                  <a:ext uri="{FF2B5EF4-FFF2-40B4-BE49-F238E27FC236}">
                    <a16:creationId xmlns:a16="http://schemas.microsoft.com/office/drawing/2014/main" id="{23008F6D-7CDE-4292-80F2-7B877A148C84}"/>
                  </a:ext>
                </a:extLst>
              </p:cNvPr>
              <p:cNvSpPr>
                <a:spLocks noChangeArrowheads="1"/>
              </p:cNvSpPr>
              <p:nvPr/>
            </p:nvSpPr>
            <p:spPr bwMode="auto">
              <a:xfrm>
                <a:off x="3855" y="873"/>
                <a:ext cx="249" cy="182"/>
              </a:xfrm>
              <a:prstGeom prst="rect">
                <a:avLst/>
              </a:prstGeom>
              <a:solidFill>
                <a:srgbClr val="000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1" name="Rectangle 13">
                <a:extLst>
                  <a:ext uri="{FF2B5EF4-FFF2-40B4-BE49-F238E27FC236}">
                    <a16:creationId xmlns:a16="http://schemas.microsoft.com/office/drawing/2014/main" id="{2E83ACC0-C547-4CBF-A940-21FAA3311FD8}"/>
                  </a:ext>
                </a:extLst>
              </p:cNvPr>
              <p:cNvSpPr>
                <a:spLocks noChangeArrowheads="1"/>
              </p:cNvSpPr>
              <p:nvPr/>
            </p:nvSpPr>
            <p:spPr bwMode="auto">
              <a:xfrm>
                <a:off x="3530" y="873"/>
                <a:ext cx="283" cy="183"/>
              </a:xfrm>
              <a:prstGeom prst="rect">
                <a:avLst/>
              </a:prstGeom>
              <a:solidFill>
                <a:srgbClr val="000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12" name="Rectangle 14">
                <a:extLst>
                  <a:ext uri="{FF2B5EF4-FFF2-40B4-BE49-F238E27FC236}">
                    <a16:creationId xmlns:a16="http://schemas.microsoft.com/office/drawing/2014/main" id="{55CEEA21-BF1B-40E3-B962-0650BD7604F6}"/>
                  </a:ext>
                </a:extLst>
              </p:cNvPr>
              <p:cNvSpPr>
                <a:spLocks noChangeArrowheads="1"/>
              </p:cNvSpPr>
              <p:nvPr/>
            </p:nvSpPr>
            <p:spPr bwMode="auto">
              <a:xfrm>
                <a:off x="3176" y="873"/>
                <a:ext cx="313" cy="182"/>
              </a:xfrm>
              <a:prstGeom prst="rect">
                <a:avLst/>
              </a:prstGeom>
              <a:solidFill>
                <a:srgbClr val="0000FF"/>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grpSp>
        <p:grpSp>
          <p:nvGrpSpPr>
            <p:cNvPr id="3082" name="Group 18">
              <a:extLst>
                <a:ext uri="{FF2B5EF4-FFF2-40B4-BE49-F238E27FC236}">
                  <a16:creationId xmlns:a16="http://schemas.microsoft.com/office/drawing/2014/main" id="{F687A477-18FD-4AFD-8DBB-96C2731A7044}"/>
                </a:ext>
              </a:extLst>
            </p:cNvPr>
            <p:cNvGrpSpPr>
              <a:grpSpLocks/>
            </p:cNvGrpSpPr>
            <p:nvPr/>
          </p:nvGrpSpPr>
          <p:grpSpPr bwMode="auto">
            <a:xfrm>
              <a:off x="0" y="873"/>
              <a:ext cx="3136" cy="182"/>
              <a:chOff x="0" y="873"/>
              <a:chExt cx="3136" cy="182"/>
            </a:xfrm>
          </p:grpSpPr>
          <p:sp>
            <p:nvSpPr>
              <p:cNvPr id="4107" name="Rectangle 16">
                <a:extLst>
                  <a:ext uri="{FF2B5EF4-FFF2-40B4-BE49-F238E27FC236}">
                    <a16:creationId xmlns:a16="http://schemas.microsoft.com/office/drawing/2014/main" id="{3D4BFBF2-BACD-4395-BBC9-77C9F14D6E1B}"/>
                  </a:ext>
                </a:extLst>
              </p:cNvPr>
              <p:cNvSpPr>
                <a:spLocks noChangeArrowheads="1"/>
              </p:cNvSpPr>
              <p:nvPr/>
            </p:nvSpPr>
            <p:spPr bwMode="auto">
              <a:xfrm>
                <a:off x="2792" y="873"/>
                <a:ext cx="344" cy="182"/>
              </a:xfrm>
              <a:prstGeom prst="rect">
                <a:avLst/>
              </a:prstGeom>
              <a:solidFill>
                <a:srgbClr val="0000E0"/>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sp>
            <p:nvSpPr>
              <p:cNvPr id="4108" name="Rectangle 17">
                <a:extLst>
                  <a:ext uri="{FF2B5EF4-FFF2-40B4-BE49-F238E27FC236}">
                    <a16:creationId xmlns:a16="http://schemas.microsoft.com/office/drawing/2014/main" id="{EB0340EE-94FF-4CA6-9D4E-CC8027297F08}"/>
                  </a:ext>
                </a:extLst>
              </p:cNvPr>
              <p:cNvSpPr>
                <a:spLocks noChangeArrowheads="1"/>
              </p:cNvSpPr>
              <p:nvPr/>
            </p:nvSpPr>
            <p:spPr bwMode="auto">
              <a:xfrm>
                <a:off x="0" y="873"/>
                <a:ext cx="2750" cy="182"/>
              </a:xfrm>
              <a:prstGeom prst="rect">
                <a:avLst/>
              </a:prstGeom>
              <a:solidFill>
                <a:srgbClr val="0000E0"/>
              </a:solidFill>
              <a:ln>
                <a:noFill/>
              </a:ln>
              <a:effectLst/>
            </p:spPr>
            <p:txBody>
              <a:bodyPr/>
              <a:lstStyle>
                <a:lvl1pPr>
                  <a:defRPr sz="2400">
                    <a:solidFill>
                      <a:schemeClr val="tx1"/>
                    </a:solidFill>
                    <a:latin typeface="Times" pitchFamily="26" charset="0"/>
                  </a:defRPr>
                </a:lvl1pPr>
                <a:lvl2pPr marL="742950" indent="-285750">
                  <a:defRPr sz="2400">
                    <a:solidFill>
                      <a:schemeClr val="tx1"/>
                    </a:solidFill>
                    <a:latin typeface="Times" pitchFamily="26" charset="0"/>
                  </a:defRPr>
                </a:lvl2pPr>
                <a:lvl3pPr marL="1143000" indent="-228600">
                  <a:defRPr sz="2400">
                    <a:solidFill>
                      <a:schemeClr val="tx1"/>
                    </a:solidFill>
                    <a:latin typeface="Times" pitchFamily="26" charset="0"/>
                  </a:defRPr>
                </a:lvl3pPr>
                <a:lvl4pPr marL="1600200" indent="-228600">
                  <a:defRPr sz="2400">
                    <a:solidFill>
                      <a:schemeClr val="tx1"/>
                    </a:solidFill>
                    <a:latin typeface="Times" pitchFamily="26" charset="0"/>
                  </a:defRPr>
                </a:lvl4pPr>
                <a:lvl5pPr marL="2057400" indent="-228600">
                  <a:defRPr sz="2400">
                    <a:solidFill>
                      <a:schemeClr val="tx1"/>
                    </a:solidFill>
                    <a:latin typeface="Times" pitchFamily="26" charset="0"/>
                  </a:defRPr>
                </a:lvl5pPr>
                <a:lvl6pPr marL="2514600" indent="-228600" eaLnBrk="0" fontAlgn="base" hangingPunct="0">
                  <a:spcBef>
                    <a:spcPct val="0"/>
                  </a:spcBef>
                  <a:spcAft>
                    <a:spcPct val="0"/>
                  </a:spcAft>
                  <a:defRPr sz="2400">
                    <a:solidFill>
                      <a:schemeClr val="tx1"/>
                    </a:solidFill>
                    <a:latin typeface="Times" pitchFamily="26" charset="0"/>
                  </a:defRPr>
                </a:lvl6pPr>
                <a:lvl7pPr marL="2971800" indent="-228600" eaLnBrk="0" fontAlgn="base" hangingPunct="0">
                  <a:spcBef>
                    <a:spcPct val="0"/>
                  </a:spcBef>
                  <a:spcAft>
                    <a:spcPct val="0"/>
                  </a:spcAft>
                  <a:defRPr sz="2400">
                    <a:solidFill>
                      <a:schemeClr val="tx1"/>
                    </a:solidFill>
                    <a:latin typeface="Times" pitchFamily="26" charset="0"/>
                  </a:defRPr>
                </a:lvl7pPr>
                <a:lvl8pPr marL="3429000" indent="-228600" eaLnBrk="0" fontAlgn="base" hangingPunct="0">
                  <a:spcBef>
                    <a:spcPct val="0"/>
                  </a:spcBef>
                  <a:spcAft>
                    <a:spcPct val="0"/>
                  </a:spcAft>
                  <a:defRPr sz="2400">
                    <a:solidFill>
                      <a:schemeClr val="tx1"/>
                    </a:solidFill>
                    <a:latin typeface="Times" pitchFamily="26" charset="0"/>
                  </a:defRPr>
                </a:lvl8pPr>
                <a:lvl9pPr marL="3886200" indent="-228600" eaLnBrk="0" fontAlgn="base" hangingPunct="0">
                  <a:spcBef>
                    <a:spcPct val="0"/>
                  </a:spcBef>
                  <a:spcAft>
                    <a:spcPct val="0"/>
                  </a:spcAft>
                  <a:defRPr sz="2400">
                    <a:solidFill>
                      <a:schemeClr val="tx1"/>
                    </a:solidFill>
                    <a:latin typeface="Times" pitchFamily="26" charset="0"/>
                  </a:defRPr>
                </a:lvl9pPr>
              </a:lstStyle>
              <a:p>
                <a:pPr>
                  <a:defRPr/>
                </a:pPr>
                <a:endParaRPr lang="en-US" altLang="en-US" sz="2400">
                  <a:solidFill>
                    <a:srgbClr val="FFFFFF"/>
                  </a:solidFill>
                </a:endParaRPr>
              </a:p>
            </p:txBody>
          </p:sp>
        </p:grpSp>
      </p:grpSp>
      <p:sp>
        <p:nvSpPr>
          <p:cNvPr id="1044" name="Rectangle 20">
            <a:extLst>
              <a:ext uri="{FF2B5EF4-FFF2-40B4-BE49-F238E27FC236}">
                <a16:creationId xmlns:a16="http://schemas.microsoft.com/office/drawing/2014/main" id="{382B9756-B937-4C18-B467-23B3BE795FE4}"/>
              </a:ext>
            </a:extLst>
          </p:cNvPr>
          <p:cNvSpPr>
            <a:spLocks noGrp="1" noChangeArrowheads="1"/>
          </p:cNvSpPr>
          <p:nvPr>
            <p:ph type="title"/>
          </p:nvPr>
        </p:nvSpPr>
        <p:spPr bwMode="auto">
          <a:xfrm>
            <a:off x="897467" y="171450"/>
            <a:ext cx="10337800" cy="1123950"/>
          </a:xfrm>
          <a:prstGeom prst="rect">
            <a:avLst/>
          </a:prstGeom>
          <a:noFill/>
          <a:ln>
            <a:noFill/>
          </a:ln>
          <a:effectLst/>
        </p:spPr>
        <p:txBody>
          <a:bodyPr vert="horz" wrap="square" lIns="90488" tIns="44450" rIns="90488" bIns="44450" numCol="1" anchor="b" anchorCtr="0" compatLnSpc="1">
            <a:prstTxWarp prst="textNoShape">
              <a:avLst/>
            </a:prstTxWarp>
          </a:bodyPr>
          <a:lstStyle/>
          <a:p>
            <a:pPr lvl="0"/>
            <a:r>
              <a:rPr lang="en-US"/>
              <a:t>Click to edit Master title style</a:t>
            </a:r>
          </a:p>
        </p:txBody>
      </p:sp>
      <p:sp>
        <p:nvSpPr>
          <p:cNvPr id="1045" name="Rectangle 21">
            <a:extLst>
              <a:ext uri="{FF2B5EF4-FFF2-40B4-BE49-F238E27FC236}">
                <a16:creationId xmlns:a16="http://schemas.microsoft.com/office/drawing/2014/main" id="{F1B9AE57-39BC-4EC1-8F77-FE94D7CE9B03}"/>
              </a:ext>
            </a:extLst>
          </p:cNvPr>
          <p:cNvSpPr>
            <a:spLocks noGrp="1" noChangeArrowheads="1"/>
          </p:cNvSpPr>
          <p:nvPr>
            <p:ph type="body" idx="1"/>
          </p:nvPr>
        </p:nvSpPr>
        <p:spPr bwMode="auto">
          <a:xfrm>
            <a:off x="914400" y="1981200"/>
            <a:ext cx="10363200" cy="4114800"/>
          </a:xfrm>
          <a:prstGeom prst="rect">
            <a:avLst/>
          </a:prstGeom>
          <a:noFill/>
          <a:ln>
            <a:noFill/>
          </a:ln>
          <a:effectLst/>
        </p:spPr>
        <p:txBody>
          <a:bodyPr vert="horz" wrap="square" lIns="90488" tIns="44450" rIns="90488" bIns="4445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1047" name="Rectangle 23">
            <a:extLst>
              <a:ext uri="{FF2B5EF4-FFF2-40B4-BE49-F238E27FC236}">
                <a16:creationId xmlns:a16="http://schemas.microsoft.com/office/drawing/2014/main" id="{D620E413-8D6F-418B-ACAA-32029C99C175}"/>
              </a:ext>
            </a:extLst>
          </p:cNvPr>
          <p:cNvSpPr>
            <a:spLocks noChangeArrowheads="1"/>
          </p:cNvSpPr>
          <p:nvPr/>
        </p:nvSpPr>
        <p:spPr bwMode="auto">
          <a:xfrm>
            <a:off x="8128000" y="6477000"/>
            <a:ext cx="4267200" cy="457200"/>
          </a:xfrm>
          <a:prstGeom prst="rect">
            <a:avLst/>
          </a:prstGeom>
          <a:noFill/>
          <a:ln>
            <a:noFill/>
          </a:ln>
          <a:effectLst/>
        </p:spPr>
        <p:txBody>
          <a:bodyPr lIns="90488" tIns="44450" rIns="90488" bIns="44450"/>
          <a:lstStyle/>
          <a:p>
            <a:pPr marL="342900" indent="-342900">
              <a:spcBef>
                <a:spcPct val="20000"/>
              </a:spcBef>
              <a:buClr>
                <a:srgbClr val="114FFB"/>
              </a:buClr>
              <a:buSzPct val="75000"/>
              <a:buFont typeface="Monotype Sorts" charset="2"/>
              <a:buNone/>
              <a:defRPr/>
            </a:pPr>
            <a:r>
              <a:rPr lang="en-US" sz="2000" b="1">
                <a:solidFill>
                  <a:srgbClr val="FFFFFF"/>
                </a:solidFill>
                <a:effectLst>
                  <a:outerShdw blurRad="38100" dist="38100" dir="2700000" algn="tl">
                    <a:srgbClr val="000000"/>
                  </a:outerShdw>
                </a:effectLst>
                <a:latin typeface="Times" pitchFamily="26" charset="0"/>
              </a:rPr>
              <a:t>Emam MA, EGYPT, 2003</a:t>
            </a:r>
          </a:p>
        </p:txBody>
      </p:sp>
    </p:spTree>
    <p:extLst>
      <p:ext uri="{BB962C8B-B14F-4D97-AF65-F5344CB8AC3E}">
        <p14:creationId xmlns:p14="http://schemas.microsoft.com/office/powerpoint/2010/main" val="3361776080"/>
      </p:ext>
    </p:extLst>
  </p:cSld>
  <p:clrMap bg1="dk2" tx1="lt1" bg2="dk1" tx2="lt2" accent1="accent1" accent2="accent2" accent3="accent3" accent4="accent4" accent5="accent5" accent6="accent6" hlink="hlink" folHlink="folHlink"/>
  <p:sldLayoutIdLst>
    <p:sldLayoutId id="2147483797" r:id="rId1"/>
    <p:sldLayoutId id="2147483798" r:id="rId2"/>
    <p:sldLayoutId id="2147483799" r:id="rId3"/>
    <p:sldLayoutId id="2147483800" r:id="rId4"/>
    <p:sldLayoutId id="2147483801" r:id="rId5"/>
    <p:sldLayoutId id="2147483802" r:id="rId6"/>
    <p:sldLayoutId id="2147483803" r:id="rId7"/>
    <p:sldLayoutId id="2147483804" r:id="rId8"/>
    <p:sldLayoutId id="2147483805" r:id="rId9"/>
    <p:sldLayoutId id="2147483806" r:id="rId10"/>
    <p:sldLayoutId id="2147483807" r:id="rId11"/>
    <p:sldLayoutId id="2147483808" r:id="rId12"/>
  </p:sldLayoutIdLst>
  <p:txStyles>
    <p:titleStyle>
      <a:lvl1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2pPr>
      <a:lvl3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3pPr>
      <a:lvl4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4pPr>
      <a:lvl5pPr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5pPr>
      <a:lvl6pPr marL="4572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6pPr>
      <a:lvl7pPr marL="9144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7pPr>
      <a:lvl8pPr marL="13716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8pPr>
      <a:lvl9pPr marL="1828800" algn="ctr" rtl="0" eaLnBrk="0" fontAlgn="base" hangingPunct="0">
        <a:spcBef>
          <a:spcPct val="0"/>
        </a:spcBef>
        <a:spcAft>
          <a:spcPct val="0"/>
        </a:spcAft>
        <a:defRPr sz="4400">
          <a:solidFill>
            <a:schemeClr val="tx2"/>
          </a:solidFill>
          <a:effectLst>
            <a:outerShdw blurRad="38100" dist="38100" dir="2700000" algn="tl">
              <a:srgbClr val="000000"/>
            </a:outerShdw>
          </a:effectLst>
          <a:latin typeface="Times" pitchFamily="26" charset="0"/>
        </a:defRPr>
      </a:lvl9pPr>
    </p:titleStyle>
    <p:bodyStyle>
      <a:lvl1pPr marL="342900" indent="-342900" algn="l" rtl="0" eaLnBrk="0" fontAlgn="base" hangingPunct="0">
        <a:spcBef>
          <a:spcPct val="20000"/>
        </a:spcBef>
        <a:spcAft>
          <a:spcPct val="0"/>
        </a:spcAft>
        <a:buClr>
          <a:schemeClr val="accent1"/>
        </a:buClr>
        <a:buSzPct val="75000"/>
        <a:buFont typeface="Monotype Sorts" charset="2"/>
        <a:buChar char=""/>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0" fontAlgn="base" hangingPunct="0">
        <a:spcBef>
          <a:spcPct val="20000"/>
        </a:spcBef>
        <a:spcAft>
          <a:spcPct val="0"/>
        </a:spcAft>
        <a:buClr>
          <a:schemeClr val="tx2"/>
        </a:buClr>
        <a:buSzPct val="100000"/>
        <a:buChar char="–"/>
        <a:defRPr sz="2800">
          <a:solidFill>
            <a:schemeClr val="tx1"/>
          </a:solidFill>
          <a:effectLst>
            <a:outerShdw blurRad="38100" dist="38100" dir="2700000" algn="tl">
              <a:srgbClr val="000000"/>
            </a:outerShdw>
          </a:effectLst>
          <a:latin typeface="+mn-lt"/>
        </a:defRPr>
      </a:lvl2pPr>
      <a:lvl3pPr marL="1143000" indent="-228600" algn="l" rtl="0" eaLnBrk="0" fontAlgn="base" hangingPunct="0">
        <a:spcBef>
          <a:spcPct val="20000"/>
        </a:spcBef>
        <a:spcAft>
          <a:spcPct val="0"/>
        </a:spcAft>
        <a:buClr>
          <a:schemeClr val="tx2"/>
        </a:buClr>
        <a:buSzPct val="100000"/>
        <a:buChar char="»"/>
        <a:defRPr sz="2400">
          <a:solidFill>
            <a:schemeClr val="tx1"/>
          </a:solidFill>
          <a:effectLst>
            <a:outerShdw blurRad="38100" dist="38100" dir="2700000" algn="tl">
              <a:srgbClr val="000000"/>
            </a:outerShdw>
          </a:effectLst>
          <a:latin typeface="+mn-lt"/>
        </a:defRPr>
      </a:lvl3pPr>
      <a:lvl4pPr marL="1600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4pPr>
      <a:lvl5pPr marL="20574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5pPr>
      <a:lvl6pPr marL="25146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6pPr>
      <a:lvl7pPr marL="29718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7pPr>
      <a:lvl8pPr marL="34290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8pPr>
      <a:lvl9pPr marL="3886200" indent="-228600" algn="l" rtl="0" eaLnBrk="0" fontAlgn="base" hangingPunct="0">
        <a:spcBef>
          <a:spcPct val="20000"/>
        </a:spcBef>
        <a:spcAft>
          <a:spcPct val="0"/>
        </a:spcAft>
        <a:buClr>
          <a:schemeClr val="tx2"/>
        </a:buClr>
        <a:buSzPct val="100000"/>
        <a:buChar char="–"/>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35.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3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7.xml"/></Relationships>
</file>

<file path=ppt/slides/_rels/slide1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67.xml"/></Relationships>
</file>

<file path=ppt/slides/_rels/slide18.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7.xml"/></Relationships>
</file>

<file path=ppt/slides/_rels/slide19.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7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20.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79.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3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5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3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37.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a:extLst>
              <a:ext uri="{FF2B5EF4-FFF2-40B4-BE49-F238E27FC236}">
                <a16:creationId xmlns:a16="http://schemas.microsoft.com/office/drawing/2014/main" id="{86C1060B-300F-3CE3-E5AA-D8E29791C960}"/>
              </a:ext>
            </a:extLst>
          </p:cNvPr>
          <p:cNvSpPr>
            <a:spLocks noGrp="1"/>
          </p:cNvSpPr>
          <p:nvPr>
            <p:ph type="subTitle" idx="1"/>
          </p:nvPr>
        </p:nvSpPr>
        <p:spPr/>
        <p:txBody>
          <a:bodyPr/>
          <a:lstStyle/>
          <a:p>
            <a:r>
              <a:rPr lang="en-US" dirty="0"/>
              <a:t>IUI Indications </a:t>
            </a:r>
          </a:p>
          <a:p>
            <a:endParaRPr lang="en-US" dirty="0"/>
          </a:p>
          <a:p>
            <a:r>
              <a:rPr lang="en-US" dirty="0"/>
              <a:t>How to paper the patient for IUI​</a:t>
            </a:r>
          </a:p>
          <a:p>
            <a:endParaRPr lang="en-US" dirty="0"/>
          </a:p>
        </p:txBody>
      </p:sp>
      <p:sp>
        <p:nvSpPr>
          <p:cNvPr id="4" name="Rectangle 3">
            <a:extLst>
              <a:ext uri="{FF2B5EF4-FFF2-40B4-BE49-F238E27FC236}">
                <a16:creationId xmlns:a16="http://schemas.microsoft.com/office/drawing/2014/main" id="{3453191C-0203-A326-FF0E-BB7C06F79F91}"/>
              </a:ext>
            </a:extLst>
          </p:cNvPr>
          <p:cNvSpPr/>
          <p:nvPr/>
        </p:nvSpPr>
        <p:spPr>
          <a:xfrm>
            <a:off x="0" y="0"/>
            <a:ext cx="2305878" cy="161359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DFAF6"/>
              </a:solidFill>
              <a:effectLst/>
              <a:uLnTx/>
              <a:uFillTx/>
              <a:latin typeface="Sabon Next LT"/>
              <a:ea typeface="+mn-ea"/>
              <a:cs typeface="+mn-cs"/>
            </a:endParaRPr>
          </a:p>
        </p:txBody>
      </p:sp>
      <p:sp>
        <p:nvSpPr>
          <p:cNvPr id="5" name="Rectangle 4">
            <a:extLst>
              <a:ext uri="{FF2B5EF4-FFF2-40B4-BE49-F238E27FC236}">
                <a16:creationId xmlns:a16="http://schemas.microsoft.com/office/drawing/2014/main" id="{38BC69C2-3105-0247-A6DC-A37999FAC529}"/>
              </a:ext>
            </a:extLst>
          </p:cNvPr>
          <p:cNvSpPr/>
          <p:nvPr/>
        </p:nvSpPr>
        <p:spPr>
          <a:xfrm>
            <a:off x="3896139" y="1391478"/>
            <a:ext cx="430695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en-US" sz="2400" b="1" i="0" u="none" strike="noStrike" kern="1200" cap="none" spc="0" normalizeH="0" baseline="0" noProof="0" dirty="0">
              <a:ln>
                <a:noFill/>
              </a:ln>
              <a:solidFill>
                <a:srgbClr val="202C8F"/>
              </a:solidFill>
              <a:effectLst/>
              <a:uLnTx/>
              <a:uFillTx/>
              <a:latin typeface="Times New Roman" panose="02020603050405020304" pitchFamily="18" charset="0"/>
              <a:ea typeface="+mn-ea"/>
              <a:cs typeface="Times New Roman" panose="02020603050405020304" pitchFamily="18" charset="0"/>
            </a:endParaRPr>
          </a:p>
        </p:txBody>
      </p:sp>
      <p:sp>
        <p:nvSpPr>
          <p:cNvPr id="7" name="TextBox 6">
            <a:extLst>
              <a:ext uri="{FF2B5EF4-FFF2-40B4-BE49-F238E27FC236}">
                <a16:creationId xmlns:a16="http://schemas.microsoft.com/office/drawing/2014/main" id="{51DE745D-45E3-6E96-1CAD-6A240B27FD0B}"/>
              </a:ext>
            </a:extLst>
          </p:cNvPr>
          <p:cNvSpPr txBox="1"/>
          <p:nvPr/>
        </p:nvSpPr>
        <p:spPr>
          <a:xfrm>
            <a:off x="4946373" y="260578"/>
            <a:ext cx="2206487" cy="307777"/>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srgbClr val="000000"/>
                </a:solidFill>
                <a:effectLst/>
                <a:uLnTx/>
                <a:uFillTx/>
                <a:latin typeface="Arial Black"/>
                <a:ea typeface="+mn-ea"/>
                <a:cs typeface="+mn-cs"/>
              </a:rPr>
              <a:t>In the name of GOD</a:t>
            </a:r>
          </a:p>
        </p:txBody>
      </p:sp>
      <p:sp>
        <p:nvSpPr>
          <p:cNvPr id="8" name="TextBox 7">
            <a:extLst>
              <a:ext uri="{FF2B5EF4-FFF2-40B4-BE49-F238E27FC236}">
                <a16:creationId xmlns:a16="http://schemas.microsoft.com/office/drawing/2014/main" id="{0E182BE8-9F17-3580-147D-AA8783BB76EB}"/>
              </a:ext>
            </a:extLst>
          </p:cNvPr>
          <p:cNvSpPr txBox="1"/>
          <p:nvPr/>
        </p:nvSpPr>
        <p:spPr>
          <a:xfrm>
            <a:off x="3432314" y="5618922"/>
            <a:ext cx="5473148" cy="110799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Dr. </a:t>
            </a:r>
            <a:r>
              <a:rPr kumimoji="0" lang="en-US" sz="1600" b="1" i="0" u="none" strike="noStrike" kern="1200" cap="none" spc="0" normalizeH="0" baseline="0" noProof="0" dirty="0" err="1">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Mojgan</a:t>
            </a: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 </a:t>
            </a:r>
            <a:r>
              <a:rPr kumimoji="0" lang="en-US" sz="1600" b="1" i="0" u="none" strike="noStrike" kern="1200" cap="none" spc="0" normalizeH="0" baseline="0" noProof="0" dirty="0" err="1">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Javedani</a:t>
            </a: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 </a:t>
            </a:r>
            <a:r>
              <a:rPr kumimoji="0" lang="en-US" sz="1600" b="1" i="0" u="none" strike="noStrike" kern="1200" cap="none" spc="0" normalizeH="0" baseline="0" noProof="0" dirty="0" err="1">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Masroor</a:t>
            </a: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 </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Infertility Fellowship</a:t>
            </a:r>
          </a:p>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Associate professor , </a:t>
            </a:r>
            <a:r>
              <a:rPr kumimoji="0" lang="en-US" sz="1200" b="1" i="0" u="none" strike="noStrike" kern="1200" cap="none" spc="0" normalizeH="0" baseline="0" noProof="0" dirty="0">
                <a:ln>
                  <a:noFill/>
                </a:ln>
                <a:solidFill>
                  <a:srgbClr val="F5CDCE">
                    <a:lumMod val="90000"/>
                  </a:srgbClr>
                </a:solidFill>
                <a:effectLst/>
                <a:uLnTx/>
                <a:uFillTx/>
                <a:latin typeface="Times New Roman" panose="02020603050405020304" pitchFamily="18" charset="0"/>
                <a:ea typeface="+mn-ea"/>
                <a:cs typeface="Times New Roman" panose="02020603050405020304" pitchFamily="18" charset="0"/>
              </a:rPr>
              <a:t>IRAN UNIVERSITY OF MEDICAL SCIENCES</a:t>
            </a:r>
          </a:p>
          <a:p>
            <a:pPr marL="0" marR="0" lvl="0" indent="0" algn="l" defTabSz="4572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00"/>
              </a:solidFill>
              <a:effectLst/>
              <a:uLnTx/>
              <a:uFillTx/>
              <a:latin typeface="Sabon Next LT"/>
              <a:ea typeface="+mn-ea"/>
              <a:cs typeface="+mn-cs"/>
            </a:endParaRPr>
          </a:p>
        </p:txBody>
      </p:sp>
      <p:pic>
        <p:nvPicPr>
          <p:cNvPr id="6" name="Picture 5">
            <a:extLst>
              <a:ext uri="{FF2B5EF4-FFF2-40B4-BE49-F238E27FC236}">
                <a16:creationId xmlns:a16="http://schemas.microsoft.com/office/drawing/2014/main" id="{395A9E6C-5217-6B73-379E-6440B51375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44281" y="18191"/>
            <a:ext cx="1617316" cy="1384575"/>
          </a:xfrm>
          <a:prstGeom prst="rect">
            <a:avLst/>
          </a:prstGeom>
        </p:spPr>
      </p:pic>
      <p:sp>
        <p:nvSpPr>
          <p:cNvPr id="11" name="Rectangle 10">
            <a:extLst>
              <a:ext uri="{FF2B5EF4-FFF2-40B4-BE49-F238E27FC236}">
                <a16:creationId xmlns:a16="http://schemas.microsoft.com/office/drawing/2014/main" id="{C4C4DBA1-9E66-6944-1F8C-D4C2E739BF81}"/>
              </a:ext>
            </a:extLst>
          </p:cNvPr>
          <p:cNvSpPr/>
          <p:nvPr/>
        </p:nvSpPr>
        <p:spPr>
          <a:xfrm>
            <a:off x="3942521" y="1402766"/>
            <a:ext cx="4306957"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r>
              <a:rPr kumimoji="0" lang="fa-IR" sz="2400" b="1" i="0" u="none" strike="noStrike" kern="1200" cap="none" spc="0" normalizeH="0" baseline="0" noProof="0" dirty="0">
                <a:ln w="3175" cmpd="sng">
                  <a:noFill/>
                </a:ln>
                <a:solidFill>
                  <a:srgbClr val="30ACEC"/>
                </a:solidFill>
                <a:effectLst/>
                <a:uLnTx/>
                <a:uFillTx/>
                <a:latin typeface="Freestyle Script" panose="030804020302050B0404" pitchFamily="66" charset="0"/>
                <a:ea typeface="+mj-ea"/>
                <a:cs typeface="B Nazanin" panose="00000400000000000000" pitchFamily="2" charset="-78"/>
              </a:rPr>
              <a:t>تشخیص بهنگام و درمان ناباروری در قالب نظام ارجاع و سطح بندی خدمات</a:t>
            </a:r>
            <a:endParaRPr kumimoji="0" lang="en-US" sz="2400" b="1" i="0" u="none" strike="noStrike" kern="1200" cap="none" spc="0" normalizeH="0" baseline="0" noProof="0" dirty="0">
              <a:ln>
                <a:noFill/>
              </a:ln>
              <a:solidFill>
                <a:srgbClr val="202C8F"/>
              </a:solidFill>
              <a:effectLst/>
              <a:uLnTx/>
              <a:uFillTx/>
              <a:latin typeface="Times New Roman" panose="02020603050405020304" pitchFamily="18" charset="0"/>
              <a:ea typeface="+mn-ea"/>
              <a:cs typeface="Times New Roman" panose="02020603050405020304" pitchFamily="18" charset="0"/>
            </a:endParaRPr>
          </a:p>
        </p:txBody>
      </p:sp>
    </p:spTree>
    <p:extLst>
      <p:ext uri="{BB962C8B-B14F-4D97-AF65-F5344CB8AC3E}">
        <p14:creationId xmlns:p14="http://schemas.microsoft.com/office/powerpoint/2010/main" val="213156849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EF2D8F-625E-E819-37E2-196BC1BB90A6}"/>
              </a:ext>
            </a:extLst>
          </p:cNvPr>
          <p:cNvSpPr>
            <a:spLocks noGrp="1"/>
          </p:cNvSpPr>
          <p:nvPr>
            <p:ph idx="1"/>
          </p:nvPr>
        </p:nvSpPr>
        <p:spPr>
          <a:xfrm>
            <a:off x="0" y="759655"/>
            <a:ext cx="7399606" cy="5133145"/>
          </a:xfrm>
        </p:spPr>
        <p:txBody>
          <a:bodyPr/>
          <a:lstStyle/>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آگاهی </a:t>
            </a:r>
            <a:r>
              <a:rPr kumimoji="0" lang="fa-IR" sz="1800" b="1" i="0" u="none" strike="noStrike" kern="1200" cap="none" spc="0" normalizeH="0" baseline="0" noProof="0" dirty="0">
                <a:ln>
                  <a:noFill/>
                </a:ln>
                <a:solidFill>
                  <a:srgbClr val="C00000"/>
                </a:solidFill>
                <a:effectLst/>
                <a:uLnTx/>
                <a:uFillTx/>
                <a:latin typeface="Corbel" panose="020B0503020204020204"/>
                <a:ea typeface="+mn-ea"/>
                <a:cs typeface="B Nazanin" panose="00000400000000000000" pitchFamily="2" charset="-78"/>
              </a:rPr>
              <a:t>ارایه دهندگان خدمت </a:t>
            </a: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در زمینه راه های پیشگیری از ناباروری،ارزیابی، تشخیص و درمان ناباروری</a:t>
            </a: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سیستم ارزیابی، شناسایی،نشان دار کردن از سطح یک نظام سلامت و ارجاع افراد در معرض ناباروری و ناباروردر قالب نظام سطح بندی خدمات </a:t>
            </a: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marL="285750" marR="0" lvl="0" indent="-285750" algn="r" defTabSz="457200" rtl="1" eaLnBrk="1" fontAlgn="auto" latinLnBrk="0" hangingPunct="1">
              <a:lnSpc>
                <a:spcPct val="17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آگاهی جامعه درخصوص دانش باروری، کاهش عوامل مستعدکننده ناباروری، اصلاح  سبک زندگی و تغذیه ناسالم، عواقب افزایش سن ازدواج و فاصله سن ازدواج تا تولد اولین فرزند، عواقب تاخیر درفرزندآوری و افزایش فاصله بین موالید، عوارض اقالم و روش های جلوگیری از بارداریو تاثیر آنهابر باروری، عوارض سقط عمدی جنینو تاثیر آنهابر باروری، اهمیت مراقبت از بارداری به ویژه در سه ماهه اول و پیشگیری از سقط خود به خودی</a:t>
            </a:r>
          </a:p>
          <a:p>
            <a:pPr algn="r" rtl="1"/>
            <a:endParaRPr lang="en-US" dirty="0"/>
          </a:p>
        </p:txBody>
      </p:sp>
    </p:spTree>
    <p:extLst>
      <p:ext uri="{BB962C8B-B14F-4D97-AF65-F5344CB8AC3E}">
        <p14:creationId xmlns:p14="http://schemas.microsoft.com/office/powerpoint/2010/main" val="31397028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EF2D8F-625E-E819-37E2-196BC1BB90A6}"/>
              </a:ext>
            </a:extLst>
          </p:cNvPr>
          <p:cNvSpPr>
            <a:spLocks noGrp="1"/>
          </p:cNvSpPr>
          <p:nvPr>
            <p:ph idx="1"/>
          </p:nvPr>
        </p:nvSpPr>
        <p:spPr>
          <a:xfrm>
            <a:off x="0" y="759655"/>
            <a:ext cx="7399606" cy="5133145"/>
          </a:xfrm>
        </p:spPr>
        <p:txBody>
          <a:bodyPr/>
          <a:lstStyle/>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endParaRP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endParaRPr lang="fa-IR" sz="1800" dirty="0">
              <a:solidFill>
                <a:prstClr val="black"/>
              </a:solidFill>
              <a:latin typeface="Corbel" panose="020B0503020204020204"/>
              <a:cs typeface="Tahoma" panose="020B0604030504040204" pitchFamily="34" charset="0"/>
            </a:endParaRP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پذیرش افراد ارجاع داده شده </a:t>
            </a: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اخذ شرح حال مجدد و ارزیابی زوج نازا </a:t>
            </a: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درخواست آزمایشات جهت زوجین نابارور </a:t>
            </a: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انجام سونوگرافی توسط متخصص زنان دوره دیده   </a:t>
            </a: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بررسی اسپرم آنالیز </a:t>
            </a: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Corbel" panose="020B0503020204020204"/>
                <a:ea typeface="+mn-ea"/>
                <a:cs typeface="Tahoma" panose="020B0604030504040204" pitchFamily="34" charset="0"/>
              </a:rPr>
              <a:t>مشاوره اطلاح و سبک زندگی </a:t>
            </a:r>
          </a:p>
          <a:p>
            <a:pPr algn="r" rtl="1"/>
            <a:r>
              <a:rPr lang="fa-IR" dirty="0"/>
              <a:t>                                      </a:t>
            </a:r>
            <a:endParaRPr lang="en-US" dirty="0"/>
          </a:p>
        </p:txBody>
      </p:sp>
      <p:sp>
        <p:nvSpPr>
          <p:cNvPr id="4" name="TextBox 3">
            <a:extLst>
              <a:ext uri="{FF2B5EF4-FFF2-40B4-BE49-F238E27FC236}">
                <a16:creationId xmlns:a16="http://schemas.microsoft.com/office/drawing/2014/main" id="{4698D019-E5B3-9E88-EE27-FEC50B214231}"/>
              </a:ext>
            </a:extLst>
          </p:cNvPr>
          <p:cNvSpPr txBox="1"/>
          <p:nvPr/>
        </p:nvSpPr>
        <p:spPr>
          <a:xfrm>
            <a:off x="9791114" y="2770632"/>
            <a:ext cx="2400886" cy="707886"/>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a-IR" sz="4000" b="1" i="0" u="none" strike="noStrike" kern="1200" cap="none" spc="0" normalizeH="0" baseline="0" noProof="0" dirty="0">
                <a:ln>
                  <a:noFill/>
                </a:ln>
                <a:solidFill>
                  <a:srgbClr val="1F2C8F">
                    <a:lumMod val="60000"/>
                    <a:lumOff val="40000"/>
                  </a:srgbClr>
                </a:solidFill>
                <a:effectLst/>
                <a:uLnTx/>
                <a:uFillTx/>
                <a:latin typeface="Times New Roman" panose="02020603050405020304" pitchFamily="18" charset="0"/>
                <a:ea typeface="+mn-ea"/>
                <a:cs typeface="Times New Roman" panose="02020603050405020304" pitchFamily="18" charset="0"/>
              </a:rPr>
              <a:t>سطح 2</a:t>
            </a:r>
            <a:r>
              <a:rPr kumimoji="0" lang="fa-IR" sz="2800" b="1" i="0" u="none" strike="noStrike" kern="1200" cap="none" spc="0" normalizeH="0" baseline="0" noProof="0" dirty="0">
                <a:ln>
                  <a:noFill/>
                </a:ln>
                <a:solidFill>
                  <a:srgbClr val="1F2C8F">
                    <a:lumMod val="60000"/>
                    <a:lumOff val="40000"/>
                  </a:srgbClr>
                </a:solidFill>
                <a:effectLst/>
                <a:uLnTx/>
                <a:uFillTx/>
                <a:latin typeface="Times New Roman" panose="02020603050405020304" pitchFamily="18" charset="0"/>
                <a:ea typeface="+mn-ea"/>
                <a:cs typeface="Times New Roman" panose="02020603050405020304" pitchFamily="18" charset="0"/>
              </a:rPr>
              <a:t>     </a:t>
            </a:r>
            <a:endParaRPr kumimoji="0" lang="en-US" sz="2800" b="1" i="0" u="none" strike="noStrike" kern="1200" cap="none" spc="0" normalizeH="0" baseline="0" noProof="0" dirty="0">
              <a:ln>
                <a:noFill/>
              </a:ln>
              <a:solidFill>
                <a:srgbClr val="1F2C8F">
                  <a:lumMod val="60000"/>
                  <a:lumOff val="40000"/>
                </a:srgbClr>
              </a:solidFill>
              <a:effectLst/>
              <a:uLnTx/>
              <a:uFillTx/>
              <a:latin typeface="Times New Roman" panose="02020603050405020304" pitchFamily="18" charset="0"/>
              <a:ea typeface="+mn-ea"/>
              <a:cs typeface="Times New Roman" panose="02020603050405020304" pitchFamily="18" charset="0"/>
            </a:endParaRPr>
          </a:p>
        </p:txBody>
      </p:sp>
      <p:sp>
        <p:nvSpPr>
          <p:cNvPr id="2" name="Arrow: Left 1">
            <a:extLst>
              <a:ext uri="{FF2B5EF4-FFF2-40B4-BE49-F238E27FC236}">
                <a16:creationId xmlns:a16="http://schemas.microsoft.com/office/drawing/2014/main" id="{5EBD9469-F235-8641-6262-A2C8E266FCD7}"/>
              </a:ext>
            </a:extLst>
          </p:cNvPr>
          <p:cNvSpPr/>
          <p:nvPr/>
        </p:nvSpPr>
        <p:spPr>
          <a:xfrm>
            <a:off x="1336432" y="2770632"/>
            <a:ext cx="1730326" cy="661182"/>
          </a:xfrm>
          <a:prstGeom prst="leftArrow">
            <a:avLst/>
          </a:prstGeom>
          <a:solidFill>
            <a:srgbClr val="30ACEC"/>
          </a:solidFill>
          <a:ln w="15875" cap="rnd" cmpd="sng" algn="ctr">
            <a:solidFill>
              <a:srgbClr val="30ACEC">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white"/>
              </a:solidFill>
              <a:effectLst/>
              <a:uLnTx/>
              <a:uFillTx/>
              <a:latin typeface="Corbel" panose="020B0503020204020204"/>
              <a:ea typeface="+mn-ea"/>
              <a:cs typeface="+mn-cs"/>
            </a:endParaRPr>
          </a:p>
        </p:txBody>
      </p:sp>
      <p:sp>
        <p:nvSpPr>
          <p:cNvPr id="5" name="TextBox 4">
            <a:extLst>
              <a:ext uri="{FF2B5EF4-FFF2-40B4-BE49-F238E27FC236}">
                <a16:creationId xmlns:a16="http://schemas.microsoft.com/office/drawing/2014/main" id="{A4C12043-085C-E7DE-CBE6-442728CE1772}"/>
              </a:ext>
            </a:extLst>
          </p:cNvPr>
          <p:cNvSpPr txBox="1"/>
          <p:nvPr/>
        </p:nvSpPr>
        <p:spPr>
          <a:xfrm>
            <a:off x="0" y="2658794"/>
            <a:ext cx="1209822" cy="707886"/>
          </a:xfrm>
          <a:prstGeom prst="rect">
            <a:avLst/>
          </a:prstGeom>
          <a:noFill/>
        </p:spPr>
        <p:txBody>
          <a:bodyPr wrap="square" rtlCol="0">
            <a:spAutoFit/>
          </a:bodyPr>
          <a:lstStyle/>
          <a:p>
            <a:r>
              <a:rPr lang="fa-IR" sz="4000" b="1" dirty="0">
                <a:latin typeface="Times New Roman" panose="02020603050405020304" pitchFamily="18" charset="0"/>
                <a:cs typeface="Times New Roman" panose="02020603050405020304" pitchFamily="18" charset="0"/>
              </a:rPr>
              <a:t>درمان</a:t>
            </a:r>
            <a:endParaRPr lang="en-US" sz="4000" b="1"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90049523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73EC9-D532-32EF-2DE3-0E9E4EC70D1E}"/>
              </a:ext>
            </a:extLst>
          </p:cNvPr>
          <p:cNvSpPr>
            <a:spLocks noGrp="1"/>
          </p:cNvSpPr>
          <p:nvPr>
            <p:ph type="title"/>
          </p:nvPr>
        </p:nvSpPr>
        <p:spPr>
          <a:xfrm>
            <a:off x="4224528" y="344424"/>
            <a:ext cx="6766560" cy="1118616"/>
          </a:xfrm>
        </p:spPr>
        <p:txBody>
          <a:bodyPr/>
          <a:lstStyle/>
          <a:p>
            <a:pPr algn="r" rtl="1"/>
            <a:r>
              <a:rPr kumimoji="0" lang="fa-IR" sz="4000" b="1" i="0" u="none" strike="noStrike" kern="1200" cap="none" spc="0" normalizeH="0" baseline="0" noProof="0" dirty="0">
                <a:ln w="3175" cmpd="sng">
                  <a:noFill/>
                </a:ln>
                <a:solidFill>
                  <a:srgbClr val="0070C0"/>
                </a:solidFill>
                <a:effectLst/>
                <a:uLnTx/>
                <a:uFillTx/>
                <a:latin typeface="Corbel" panose="020B0503020204020204"/>
                <a:ea typeface="+mj-ea"/>
                <a:cs typeface="Tahoma" panose="020B0604030504040204" pitchFamily="34" charset="0"/>
              </a:rPr>
              <a:t>درمان</a:t>
            </a:r>
            <a:endParaRPr lang="en-US" sz="2000" dirty="0">
              <a:solidFill>
                <a:schemeClr val="accent6">
                  <a:lumMod val="40000"/>
                  <a:lumOff val="60000"/>
                </a:schemeClr>
              </a:solidFill>
            </a:endParaRPr>
          </a:p>
        </p:txBody>
      </p:sp>
      <p:sp>
        <p:nvSpPr>
          <p:cNvPr id="3" name="Content Placeholder 2">
            <a:extLst>
              <a:ext uri="{FF2B5EF4-FFF2-40B4-BE49-F238E27FC236}">
                <a16:creationId xmlns:a16="http://schemas.microsoft.com/office/drawing/2014/main" id="{38DAC2DF-059A-C590-8C96-EA646DE42BC7}"/>
              </a:ext>
            </a:extLst>
          </p:cNvPr>
          <p:cNvSpPr>
            <a:spLocks noGrp="1"/>
          </p:cNvSpPr>
          <p:nvPr>
            <p:ph idx="1"/>
          </p:nvPr>
        </p:nvSpPr>
        <p:spPr>
          <a:xfrm>
            <a:off x="3784209" y="2433711"/>
            <a:ext cx="8018585" cy="3489569"/>
          </a:xfrm>
        </p:spPr>
        <p:txBody>
          <a:bodyPr/>
          <a:lstStyle/>
          <a:p>
            <a:pPr marL="457200" indent="-457200">
              <a:buClr>
                <a:schemeClr val="accent6">
                  <a:lumMod val="60000"/>
                  <a:lumOff val="40000"/>
                </a:schemeClr>
              </a:buClr>
              <a:buFont typeface="Arial" panose="020B0604020202020204" pitchFamily="34" charset="0"/>
              <a:buChar char="•"/>
            </a:pPr>
            <a:r>
              <a:rPr lang="en-US" sz="3200" dirty="0">
                <a:solidFill>
                  <a:schemeClr val="bg1">
                    <a:lumMod val="50000"/>
                  </a:schemeClr>
                </a:solidFill>
                <a:latin typeface="Times New Roman" panose="02020603050405020304" pitchFamily="18" charset="0"/>
                <a:cs typeface="Times New Roman" panose="02020603050405020304" pitchFamily="18" charset="0"/>
              </a:rPr>
              <a:t>COH </a:t>
            </a:r>
            <a:r>
              <a:rPr lang="en-US" sz="2000" dirty="0">
                <a:solidFill>
                  <a:schemeClr val="bg1">
                    <a:lumMod val="50000"/>
                  </a:schemeClr>
                </a:solidFill>
                <a:latin typeface="Times New Roman" panose="02020603050405020304" pitchFamily="18" charset="0"/>
                <a:cs typeface="Times New Roman" panose="02020603050405020304" pitchFamily="18" charset="0"/>
              </a:rPr>
              <a:t>(controlled ovarian hyperstimulation)</a:t>
            </a:r>
          </a:p>
          <a:p>
            <a:pPr marL="457200" indent="-457200">
              <a:buClr>
                <a:schemeClr val="accent6">
                  <a:lumMod val="60000"/>
                  <a:lumOff val="40000"/>
                </a:schemeClr>
              </a:buClr>
              <a:buFont typeface="Arial" panose="020B0604020202020204" pitchFamily="34" charset="0"/>
              <a:buChar char="•"/>
            </a:pPr>
            <a:r>
              <a:rPr lang="en-US" sz="3200" dirty="0">
                <a:solidFill>
                  <a:schemeClr val="bg1">
                    <a:lumMod val="50000"/>
                  </a:schemeClr>
                </a:solidFill>
                <a:latin typeface="Times New Roman" panose="02020603050405020304" pitchFamily="18" charset="0"/>
                <a:cs typeface="Times New Roman" panose="02020603050405020304" pitchFamily="18" charset="0"/>
              </a:rPr>
              <a:t>IUI    </a:t>
            </a:r>
            <a:r>
              <a:rPr lang="en-US" sz="2000" dirty="0">
                <a:solidFill>
                  <a:schemeClr val="bg1">
                    <a:lumMod val="50000"/>
                  </a:schemeClr>
                </a:solidFill>
                <a:latin typeface="Times New Roman" panose="02020603050405020304" pitchFamily="18" charset="0"/>
                <a:cs typeface="Times New Roman" panose="02020603050405020304" pitchFamily="18" charset="0"/>
              </a:rPr>
              <a:t>(</a:t>
            </a:r>
            <a:r>
              <a:rPr lang="en-US" sz="2000" dirty="0" err="1">
                <a:solidFill>
                  <a:schemeClr val="bg1">
                    <a:lumMod val="50000"/>
                  </a:schemeClr>
                </a:solidFill>
                <a:latin typeface="Times New Roman" panose="02020603050405020304" pitchFamily="18" charset="0"/>
                <a:cs typeface="Times New Roman" panose="02020603050405020304" pitchFamily="18" charset="0"/>
              </a:rPr>
              <a:t>intera</a:t>
            </a:r>
            <a:r>
              <a:rPr lang="en-US" sz="2000" dirty="0">
                <a:solidFill>
                  <a:schemeClr val="bg1">
                    <a:lumMod val="50000"/>
                  </a:schemeClr>
                </a:solidFill>
                <a:latin typeface="Times New Roman" panose="02020603050405020304" pitchFamily="18" charset="0"/>
                <a:cs typeface="Times New Roman" panose="02020603050405020304" pitchFamily="18" charset="0"/>
              </a:rPr>
              <a:t> uterine insemination)</a:t>
            </a:r>
          </a:p>
          <a:p>
            <a:pPr marL="457200" indent="-457200">
              <a:buClr>
                <a:schemeClr val="accent6">
                  <a:lumMod val="60000"/>
                  <a:lumOff val="40000"/>
                </a:schemeClr>
              </a:buClr>
              <a:buFont typeface="Arial" panose="020B0604020202020204" pitchFamily="34" charset="0"/>
              <a:buChar char="•"/>
            </a:pPr>
            <a:r>
              <a:rPr lang="en-US" sz="3200" dirty="0">
                <a:solidFill>
                  <a:schemeClr val="bg1">
                    <a:lumMod val="50000"/>
                  </a:schemeClr>
                </a:solidFill>
                <a:latin typeface="Times New Roman" panose="02020603050405020304" pitchFamily="18" charset="0"/>
                <a:cs typeface="Times New Roman" panose="02020603050405020304" pitchFamily="18" charset="0"/>
              </a:rPr>
              <a:t>IVF   </a:t>
            </a:r>
            <a:r>
              <a:rPr lang="en-US" sz="2000" dirty="0">
                <a:solidFill>
                  <a:schemeClr val="bg1">
                    <a:lumMod val="50000"/>
                  </a:schemeClr>
                </a:solidFill>
                <a:latin typeface="Times New Roman" panose="02020603050405020304" pitchFamily="18" charset="0"/>
                <a:cs typeface="Times New Roman" panose="02020603050405020304" pitchFamily="18" charset="0"/>
              </a:rPr>
              <a:t>(invitro fertilization)</a:t>
            </a:r>
          </a:p>
          <a:p>
            <a:pPr marL="457200" indent="-457200">
              <a:buClr>
                <a:schemeClr val="accent6">
                  <a:lumMod val="60000"/>
                  <a:lumOff val="40000"/>
                </a:schemeClr>
              </a:buClr>
              <a:buFont typeface="Arial" panose="020B0604020202020204" pitchFamily="34" charset="0"/>
              <a:buChar char="•"/>
            </a:pPr>
            <a:r>
              <a:rPr lang="en-US" sz="3200" dirty="0">
                <a:solidFill>
                  <a:schemeClr val="bg1">
                    <a:lumMod val="50000"/>
                  </a:schemeClr>
                </a:solidFill>
                <a:latin typeface="Times New Roman" panose="02020603050405020304" pitchFamily="18" charset="0"/>
                <a:cs typeface="Times New Roman" panose="02020603050405020304" pitchFamily="18" charset="0"/>
              </a:rPr>
              <a:t>ICSI  </a:t>
            </a:r>
            <a:r>
              <a:rPr lang="en-US" sz="2000" dirty="0">
                <a:solidFill>
                  <a:schemeClr val="bg1">
                    <a:lumMod val="50000"/>
                  </a:schemeClr>
                </a:solidFill>
                <a:latin typeface="Times New Roman" panose="02020603050405020304" pitchFamily="18" charset="0"/>
                <a:cs typeface="Times New Roman" panose="02020603050405020304" pitchFamily="18" charset="0"/>
              </a:rPr>
              <a:t>(</a:t>
            </a:r>
            <a:r>
              <a:rPr lang="en-US" sz="2000" dirty="0" err="1">
                <a:solidFill>
                  <a:schemeClr val="bg1">
                    <a:lumMod val="50000"/>
                  </a:schemeClr>
                </a:solidFill>
                <a:latin typeface="Times New Roman" panose="02020603050405020304" pitchFamily="18" charset="0"/>
                <a:cs typeface="Times New Roman" panose="02020603050405020304" pitchFamily="18" charset="0"/>
              </a:rPr>
              <a:t>intera</a:t>
            </a:r>
            <a:r>
              <a:rPr lang="en-US" sz="2000" dirty="0">
                <a:solidFill>
                  <a:schemeClr val="bg1">
                    <a:lumMod val="50000"/>
                  </a:schemeClr>
                </a:solidFill>
                <a:latin typeface="Times New Roman" panose="02020603050405020304" pitchFamily="18" charset="0"/>
                <a:cs typeface="Times New Roman" panose="02020603050405020304" pitchFamily="18" charset="0"/>
              </a:rPr>
              <a:t>-cytoplasmic sperm injection)</a:t>
            </a:r>
          </a:p>
        </p:txBody>
      </p:sp>
      <p:sp>
        <p:nvSpPr>
          <p:cNvPr id="5" name="Slide Number Placeholder 4">
            <a:extLst>
              <a:ext uri="{FF2B5EF4-FFF2-40B4-BE49-F238E27FC236}">
                <a16:creationId xmlns:a16="http://schemas.microsoft.com/office/drawing/2014/main" id="{101DD0F5-37EB-9952-E22C-7F499ABE8CD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12</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5724870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07468F-66FC-538D-0615-BA04F4720637}"/>
              </a:ext>
            </a:extLst>
          </p:cNvPr>
          <p:cNvSpPr>
            <a:spLocks noGrp="1"/>
          </p:cNvSpPr>
          <p:nvPr>
            <p:ph type="title"/>
          </p:nvPr>
        </p:nvSpPr>
        <p:spPr>
          <a:xfrm>
            <a:off x="4224528" y="576776"/>
            <a:ext cx="6766560" cy="844062"/>
          </a:xfrm>
        </p:spPr>
        <p:txBody>
          <a:bodyPr/>
          <a:lstStyle/>
          <a:p>
            <a:r>
              <a:rPr lang="fa-IR" dirty="0"/>
              <a:t>ارزیابی                               </a:t>
            </a:r>
            <a:endParaRPr lang="en-US" dirty="0"/>
          </a:p>
        </p:txBody>
      </p:sp>
      <p:sp>
        <p:nvSpPr>
          <p:cNvPr id="3" name="Content Placeholder 2">
            <a:extLst>
              <a:ext uri="{FF2B5EF4-FFF2-40B4-BE49-F238E27FC236}">
                <a16:creationId xmlns:a16="http://schemas.microsoft.com/office/drawing/2014/main" id="{A63261B3-BE9C-6AA3-6222-D791933355C1}"/>
              </a:ext>
            </a:extLst>
          </p:cNvPr>
          <p:cNvSpPr>
            <a:spLocks noGrp="1"/>
          </p:cNvSpPr>
          <p:nvPr>
            <p:ph idx="1"/>
          </p:nvPr>
        </p:nvSpPr>
        <p:spPr>
          <a:xfrm>
            <a:off x="3756074" y="1420837"/>
            <a:ext cx="8435926" cy="5613009"/>
          </a:xfrm>
        </p:spPr>
        <p:txBody>
          <a:bodyPr/>
          <a:lstStyle/>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فاکتور مردانه شایع است و کم هزینه (اولین بررسی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خانم هایی اولیگومنوره و سابقه </a:t>
            </a:r>
            <a:r>
              <a:rPr kumimoji="0" lang="en-US"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PID</a:t>
            </a: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،سابقه اعمال جراحی ، سابقه سقط مکرر (خانم هایی با عدم تخمک گذاری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خانم هایی که چاقی ،گالاکتوره ،آکنه ،هیرسوتیسم ،کاهش وزن شدید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دیس منوره ،دیس پارونی </a:t>
            </a:r>
            <a:r>
              <a:rPr kumimoji="0" lang="fa-IR" sz="18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به همراه اختلالات خونریزی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lang="fa-IR" sz="1800" dirty="0">
                <a:solidFill>
                  <a:prstClr val="black"/>
                </a:solidFill>
                <a:latin typeface="Times New Roman" panose="02020603050405020304" pitchFamily="18" charset="0"/>
                <a:cs typeface="Times New Roman" panose="02020603050405020304" pitchFamily="18" charset="0"/>
              </a:rPr>
              <a:t>سن بالای 35 سال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ناباروری غیر قابل توجیه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lang="fa-IR" sz="1800" dirty="0">
                <a:solidFill>
                  <a:prstClr val="black"/>
                </a:solidFill>
                <a:latin typeface="Times New Roman" panose="02020603050405020304" pitchFamily="18" charset="0"/>
                <a:cs typeface="Times New Roman" panose="02020603050405020304" pitchFamily="18" charset="0"/>
              </a:rPr>
              <a:t>سابقه خانوادگی یائسگی زودرس</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پاسخ ضعیف اثبات شده تخمدان </a:t>
            </a:r>
          </a:p>
          <a:p>
            <a:pPr marL="342900" marR="0" lvl="0" indent="-342900" algn="justLow" defTabSz="457200" rtl="1" eaLnBrk="1" fontAlgn="auto" latinLnBrk="0" hangingPunct="1">
              <a:lnSpc>
                <a:spcPct val="15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en-US" sz="240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algn="r" rtl="1"/>
            <a:endParaRPr lang="en-US" dirty="0"/>
          </a:p>
        </p:txBody>
      </p:sp>
      <p:sp>
        <p:nvSpPr>
          <p:cNvPr id="4" name="Footer Placeholder 3">
            <a:extLst>
              <a:ext uri="{FF2B5EF4-FFF2-40B4-BE49-F238E27FC236}">
                <a16:creationId xmlns:a16="http://schemas.microsoft.com/office/drawing/2014/main" id="{04A29BC1-5399-2192-B5B6-8ED8E8DE1398}"/>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4F2B11E4-C87D-AE67-0EC5-1908AAFD304C}"/>
              </a:ext>
            </a:extLst>
          </p:cNvPr>
          <p:cNvSpPr>
            <a:spLocks noGrp="1"/>
          </p:cNvSpPr>
          <p:nvPr>
            <p:ph type="sldNum" sz="quarter" idx="12"/>
          </p:nvPr>
        </p:nvSpPr>
        <p:spPr/>
        <p:txBody>
          <a:bodyPr/>
          <a:lstStyle/>
          <a:p>
            <a:fld id="{48F63A3B-78C7-47BE-AE5E-E10140E04643}" type="slidenum">
              <a:rPr lang="en-US" smtClean="0"/>
              <a:t>13</a:t>
            </a:fld>
            <a:endParaRPr lang="en-US" dirty="0"/>
          </a:p>
        </p:txBody>
      </p:sp>
    </p:spTree>
    <p:extLst>
      <p:ext uri="{BB962C8B-B14F-4D97-AF65-F5344CB8AC3E}">
        <p14:creationId xmlns:p14="http://schemas.microsoft.com/office/powerpoint/2010/main" val="41486111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2C47B0C-C14C-4D6C-6C0A-D84B97536900}"/>
              </a:ext>
            </a:extLst>
          </p:cNvPr>
          <p:cNvSpPr>
            <a:spLocks noGrp="1"/>
          </p:cNvSpPr>
          <p:nvPr>
            <p:ph type="title"/>
          </p:nvPr>
        </p:nvSpPr>
        <p:spPr>
          <a:xfrm>
            <a:off x="4224528" y="731520"/>
            <a:ext cx="6766560" cy="773723"/>
          </a:xfrm>
        </p:spPr>
        <p:txBody>
          <a:bodyPr/>
          <a:lstStyle/>
          <a:p>
            <a:r>
              <a:rPr lang="en-US" dirty="0" err="1"/>
              <a:t>Pcos</a:t>
            </a:r>
            <a:r>
              <a:rPr lang="en-US" dirty="0"/>
              <a:t> </a:t>
            </a:r>
          </a:p>
        </p:txBody>
      </p:sp>
      <p:sp>
        <p:nvSpPr>
          <p:cNvPr id="3" name="Content Placeholder 2">
            <a:extLst>
              <a:ext uri="{FF2B5EF4-FFF2-40B4-BE49-F238E27FC236}">
                <a16:creationId xmlns:a16="http://schemas.microsoft.com/office/drawing/2014/main" id="{D43EC269-D78A-25A1-42C6-7DB192129B54}"/>
              </a:ext>
            </a:extLst>
          </p:cNvPr>
          <p:cNvSpPr>
            <a:spLocks noGrp="1"/>
          </p:cNvSpPr>
          <p:nvPr>
            <p:ph idx="1"/>
          </p:nvPr>
        </p:nvSpPr>
        <p:spPr>
          <a:xfrm>
            <a:off x="3784209" y="1645920"/>
            <a:ext cx="7206879" cy="4277360"/>
          </a:xfrm>
        </p:spPr>
        <p:txBody>
          <a:bodyPr/>
          <a:lstStyle/>
          <a:p>
            <a:pPr marL="342900" indent="-342900">
              <a:buClr>
                <a:schemeClr val="accent1">
                  <a:lumMod val="90000"/>
                </a:schemeClr>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Polycystic ovary syndrome (PCOS) is a chronic, complex and the most common endocrine disorder observed in women of reproductive age. </a:t>
            </a:r>
          </a:p>
          <a:p>
            <a:pPr marL="342900" indent="-342900">
              <a:buClr>
                <a:schemeClr val="accent1">
                  <a:lumMod val="90000"/>
                </a:schemeClr>
              </a:buClr>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accent1">
                  <a:lumMod val="90000"/>
                </a:schemeClr>
              </a:buClr>
              <a:buFont typeface="Arial" panose="020B0604020202020204" pitchFamily="34" charset="0"/>
              <a:buChar char="•"/>
            </a:pPr>
            <a:endParaRPr lang="en-US" sz="2000" dirty="0">
              <a:latin typeface="Times New Roman" panose="02020603050405020304" pitchFamily="18" charset="0"/>
              <a:cs typeface="Times New Roman" panose="02020603050405020304" pitchFamily="18" charset="0"/>
            </a:endParaRPr>
          </a:p>
          <a:p>
            <a:pPr marL="342900" indent="-342900">
              <a:buClr>
                <a:schemeClr val="accent1">
                  <a:lumMod val="90000"/>
                </a:schemeClr>
              </a:buClr>
              <a:buFont typeface="Arial" panose="020B0604020202020204" pitchFamily="34" charset="0"/>
              <a:buChar char="•"/>
            </a:pPr>
            <a:r>
              <a:rPr lang="en-US" sz="2000" dirty="0">
                <a:latin typeface="Times New Roman" panose="02020603050405020304" pitchFamily="18" charset="0"/>
                <a:cs typeface="Times New Roman" panose="02020603050405020304" pitchFamily="18" charset="0"/>
              </a:rPr>
              <a:t> Polycystic ovarian syndrome and its associated endocrine abnormalities comprise one of the most common metabolic spectrum disorders within the human race.</a:t>
            </a:r>
          </a:p>
          <a:p>
            <a:endParaRPr lang="en-US" dirty="0"/>
          </a:p>
        </p:txBody>
      </p:sp>
      <p:sp>
        <p:nvSpPr>
          <p:cNvPr id="4" name="Footer Placeholder 3">
            <a:extLst>
              <a:ext uri="{FF2B5EF4-FFF2-40B4-BE49-F238E27FC236}">
                <a16:creationId xmlns:a16="http://schemas.microsoft.com/office/drawing/2014/main" id="{3AF924DB-FE01-A520-4A99-834C1ED7A31D}"/>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B2C1DDD1-CDE9-2AAA-DB09-79F8E7E64961}"/>
              </a:ext>
            </a:extLst>
          </p:cNvPr>
          <p:cNvSpPr>
            <a:spLocks noGrp="1"/>
          </p:cNvSpPr>
          <p:nvPr>
            <p:ph type="sldNum" sz="quarter" idx="12"/>
          </p:nvPr>
        </p:nvSpPr>
        <p:spPr/>
        <p:txBody>
          <a:bodyPr/>
          <a:lstStyle/>
          <a:p>
            <a:fld id="{48F63A3B-78C7-47BE-AE5E-E10140E04643}" type="slidenum">
              <a:rPr lang="en-US" smtClean="0"/>
              <a:t>14</a:t>
            </a:fld>
            <a:endParaRPr lang="en-US" dirty="0"/>
          </a:p>
        </p:txBody>
      </p:sp>
    </p:spTree>
    <p:extLst>
      <p:ext uri="{BB962C8B-B14F-4D97-AF65-F5344CB8AC3E}">
        <p14:creationId xmlns:p14="http://schemas.microsoft.com/office/powerpoint/2010/main" val="35027798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672584" y="980457"/>
            <a:ext cx="6766560" cy="768096"/>
          </a:xfrm>
        </p:spPr>
        <p:txBody>
          <a:bodyPr/>
          <a:lstStyle/>
          <a:p>
            <a:r>
              <a:rPr lang="en-US" dirty="0"/>
              <a:t>endometriosis</a:t>
            </a:r>
          </a:p>
        </p:txBody>
      </p:sp>
      <p:pic>
        <p:nvPicPr>
          <p:cNvPr id="6" name="Content Placeholder 5"/>
          <p:cNvPicPr>
            <a:picLocks noGrp="1" noChangeAspect="1"/>
          </p:cNvPicPr>
          <p:nvPr>
            <p:ph idx="1"/>
          </p:nvPr>
        </p:nvPicPr>
        <p:blipFill>
          <a:blip r:embed="rId2"/>
          <a:stretch>
            <a:fillRect/>
          </a:stretch>
        </p:blipFill>
        <p:spPr>
          <a:xfrm>
            <a:off x="5414738" y="2388907"/>
            <a:ext cx="5408688" cy="2700338"/>
          </a:xfrm>
          <a:prstGeom prst="rect">
            <a:avLst/>
          </a:prstGeom>
        </p:spPr>
      </p:pic>
      <p:sp>
        <p:nvSpPr>
          <p:cNvPr id="4" name="Footer Placeholder 3"/>
          <p:cNvSpPr>
            <a:spLocks noGrp="1"/>
          </p:cNvSpPr>
          <p:nvPr>
            <p:ph type="ftr" sz="quarter" idx="11"/>
          </p:nvPr>
        </p:nvSpPr>
        <p:spPr/>
        <p:txBody>
          <a:bodyPr/>
          <a:lstStyle/>
          <a:p>
            <a:r>
              <a:rPr lang="en-US"/>
              <a:t>Presentation title</a:t>
            </a:r>
            <a:endParaRPr lang="en-US" dirty="0"/>
          </a:p>
        </p:txBody>
      </p:sp>
      <p:sp>
        <p:nvSpPr>
          <p:cNvPr id="5" name="Slide Number Placeholder 4"/>
          <p:cNvSpPr>
            <a:spLocks noGrp="1"/>
          </p:cNvSpPr>
          <p:nvPr>
            <p:ph type="sldNum" sz="quarter" idx="12"/>
          </p:nvPr>
        </p:nvSpPr>
        <p:spPr/>
        <p:txBody>
          <a:bodyPr/>
          <a:lstStyle/>
          <a:p>
            <a:fld id="{48F63A3B-78C7-47BE-AE5E-E10140E04643}" type="slidenum">
              <a:rPr lang="en-US" smtClean="0"/>
              <a:t>15</a:t>
            </a:fld>
            <a:endParaRPr lang="en-US" dirty="0"/>
          </a:p>
        </p:txBody>
      </p:sp>
      <p:sp>
        <p:nvSpPr>
          <p:cNvPr id="7" name="Rectangle 3"/>
          <p:cNvSpPr txBox="1">
            <a:spLocks noChangeArrowheads="1"/>
          </p:cNvSpPr>
          <p:nvPr/>
        </p:nvSpPr>
        <p:spPr>
          <a:xfrm>
            <a:off x="3941064" y="2605835"/>
            <a:ext cx="8229600" cy="4075112"/>
          </a:xfrm>
          <a:prstGeom prst="rect">
            <a:avLst/>
          </a:prstGeom>
        </p:spPr>
        <p:txBody>
          <a:bodyPr vert="horz" lIns="91440" tIns="45720" rIns="91440" bIns="45720" rtlCol="0">
            <a:normAutofit/>
          </a:bodyPr>
          <a:lstStyle>
            <a:lvl1pPr algn="ctr" rtl="0" eaLnBrk="0" fontAlgn="base" hangingPunct="0">
              <a:spcBef>
                <a:spcPts val="600"/>
              </a:spcBef>
              <a:spcAft>
                <a:spcPct val="0"/>
              </a:spcAft>
              <a:buClr>
                <a:schemeClr val="accent1"/>
              </a:buClr>
              <a:defRPr sz="2000" kern="1200" spc="30">
                <a:solidFill>
                  <a:schemeClr val="tx1"/>
                </a:solidFill>
                <a:latin typeface="+mn-lt"/>
                <a:ea typeface="+mn-ea"/>
                <a:cs typeface="Tahoma" pitchFamily="34" charset="0"/>
              </a:defRPr>
            </a:lvl1pPr>
            <a:lvl2pPr algn="ctr" rtl="0" eaLnBrk="0" fontAlgn="base" hangingPunct="0">
              <a:spcBef>
                <a:spcPts val="1200"/>
              </a:spcBef>
              <a:spcAft>
                <a:spcPct val="0"/>
              </a:spcAft>
              <a:buClr>
                <a:schemeClr val="accent1"/>
              </a:buClr>
              <a:defRPr kern="1200">
                <a:solidFill>
                  <a:schemeClr val="tx2"/>
                </a:solidFill>
                <a:latin typeface="+mn-lt"/>
                <a:ea typeface="+mn-ea"/>
                <a:cs typeface="Tahoma" pitchFamily="34" charset="0"/>
              </a:defRPr>
            </a:lvl2pPr>
            <a:lvl3pPr algn="ctr" rtl="0" eaLnBrk="0" fontAlgn="base" hangingPunct="0">
              <a:spcBef>
                <a:spcPts val="1200"/>
              </a:spcBef>
              <a:spcAft>
                <a:spcPct val="0"/>
              </a:spcAft>
              <a:buClr>
                <a:schemeClr val="accent1"/>
              </a:buClr>
              <a:defRPr sz="1600" kern="1200">
                <a:solidFill>
                  <a:schemeClr val="tx1"/>
                </a:solidFill>
                <a:latin typeface="+mn-lt"/>
                <a:ea typeface="+mn-ea"/>
                <a:cs typeface="Tahoma" pitchFamily="34" charset="0"/>
              </a:defRPr>
            </a:lvl3pPr>
            <a:lvl4pPr algn="ctr" rtl="0" eaLnBrk="0" fontAlgn="base" hangingPunct="0">
              <a:spcBef>
                <a:spcPts val="1200"/>
              </a:spcBef>
              <a:spcAft>
                <a:spcPct val="0"/>
              </a:spcAft>
              <a:buClr>
                <a:schemeClr val="accent1"/>
              </a:buClr>
              <a:defRPr sz="1400" kern="1200">
                <a:solidFill>
                  <a:schemeClr val="tx2"/>
                </a:solidFill>
                <a:latin typeface="+mn-lt"/>
                <a:ea typeface="+mn-ea"/>
                <a:cs typeface="Tahoma" pitchFamily="34" charset="0"/>
              </a:defRPr>
            </a:lvl4pPr>
            <a:lvl5pPr algn="ctr" rtl="0" eaLnBrk="0" fontAlgn="base" hangingPunct="0">
              <a:spcBef>
                <a:spcPts val="1200"/>
              </a:spcBef>
              <a:spcAft>
                <a:spcPct val="0"/>
              </a:spcAft>
              <a:buClr>
                <a:schemeClr val="accent1"/>
              </a:buClr>
              <a:defRPr sz="1400" kern="1200">
                <a:solidFill>
                  <a:schemeClr val="tx1"/>
                </a:solidFill>
                <a:latin typeface="+mn-lt"/>
                <a:ea typeface="+mn-ea"/>
                <a:cs typeface="Tahoma" pitchFamily="34" charset="0"/>
              </a:defRPr>
            </a:lvl5pPr>
            <a:lvl6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6pPr>
            <a:lvl7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7pPr>
            <a:lvl8pPr marL="0" indent="0" algn="ctr" defTabSz="914400" rtl="0" eaLnBrk="1" latinLnBrk="0" hangingPunct="1">
              <a:lnSpc>
                <a:spcPct val="100000"/>
              </a:lnSpc>
              <a:spcBef>
                <a:spcPts val="1200"/>
              </a:spcBef>
              <a:buFont typeface="Arial" pitchFamily="34" charset="0"/>
              <a:buNone/>
              <a:defRPr sz="1400" kern="1200">
                <a:solidFill>
                  <a:schemeClr val="tx2"/>
                </a:solidFill>
                <a:latin typeface="+mn-lt"/>
                <a:ea typeface="+mn-ea"/>
                <a:cs typeface="+mn-cs"/>
              </a:defRPr>
            </a:lvl8pPr>
            <a:lvl9pPr marL="0" indent="0" algn="ctr" defTabSz="914400" rtl="0" eaLnBrk="1" latinLnBrk="0" hangingPunct="1">
              <a:lnSpc>
                <a:spcPct val="100000"/>
              </a:lnSpc>
              <a:spcBef>
                <a:spcPts val="1200"/>
              </a:spcBef>
              <a:buFont typeface="Arial" pitchFamily="34" charset="0"/>
              <a:buNone/>
              <a:defRPr sz="14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Chronic Pelvic Pain, Dysmenorrhea</a:t>
            </a:r>
          </a:p>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Abnormal Uterine Bleeding</a:t>
            </a:r>
          </a:p>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Infertility</a:t>
            </a:r>
          </a:p>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Deep Dyspareunia</a:t>
            </a:r>
          </a:p>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Pelvic Mass (</a:t>
            </a:r>
            <a:r>
              <a:rPr kumimoji="0" lang="en-US" altLang="en-US" sz="2400" b="0" i="0" u="none" strike="noStrike" kern="1200" cap="none" spc="30" normalizeH="0" baseline="0" noProof="0" dirty="0" err="1">
                <a:ln>
                  <a:noFill/>
                </a:ln>
                <a:solidFill>
                  <a:srgbClr val="0070C0"/>
                </a:solidFill>
                <a:effectLst/>
                <a:uLnTx/>
                <a:uFillTx/>
                <a:latin typeface="Garamond"/>
                <a:ea typeface="+mn-ea"/>
                <a:cs typeface="Tahoma" pitchFamily="34" charset="0"/>
              </a:rPr>
              <a:t>Endometrioma</a:t>
            </a: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a:t>
            </a:r>
          </a:p>
          <a:p>
            <a:pPr marL="0" marR="0" lvl="0" indent="0" algn="ctr" defTabSz="914400" rtl="0" eaLnBrk="1" fontAlgn="auto" latinLnBrk="0" hangingPunct="1">
              <a:lnSpc>
                <a:spcPct val="100000"/>
              </a:lnSpc>
              <a:spcBef>
                <a:spcPts val="600"/>
              </a:spcBef>
              <a:spcAft>
                <a:spcPts val="0"/>
              </a:spcAft>
              <a:buClr>
                <a:srgbClr val="6F6F74"/>
              </a:buClr>
              <a:buSzTx/>
              <a:buFontTx/>
              <a:buNone/>
              <a:tabLst/>
              <a:defRPr/>
            </a:pPr>
            <a:r>
              <a:rPr kumimoji="0" lang="en-US" altLang="en-US" sz="2400" b="0" i="0" u="none" strike="noStrike" kern="1200" cap="none" spc="30" normalizeH="0" baseline="0" noProof="0" dirty="0" err="1">
                <a:ln>
                  <a:noFill/>
                </a:ln>
                <a:solidFill>
                  <a:srgbClr val="0070C0"/>
                </a:solidFill>
                <a:effectLst/>
                <a:uLnTx/>
                <a:uFillTx/>
                <a:latin typeface="Garamond"/>
                <a:ea typeface="+mn-ea"/>
                <a:cs typeface="Tahoma" pitchFamily="34" charset="0"/>
              </a:rPr>
              <a:t>Misc</a:t>
            </a: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 </a:t>
            </a:r>
            <a:r>
              <a:rPr kumimoji="0" lang="en-US" altLang="en-US" sz="2400" b="0" i="0" u="none" strike="noStrike" kern="1200" cap="none" spc="30" normalizeH="0" baseline="0" noProof="0" dirty="0" err="1">
                <a:ln>
                  <a:noFill/>
                </a:ln>
                <a:solidFill>
                  <a:srgbClr val="0070C0"/>
                </a:solidFill>
                <a:effectLst/>
                <a:uLnTx/>
                <a:uFillTx/>
                <a:latin typeface="Garamond"/>
                <a:ea typeface="+mn-ea"/>
                <a:cs typeface="Tahoma" pitchFamily="34" charset="0"/>
              </a:rPr>
              <a:t>Tenesmus</a:t>
            </a:r>
            <a:r>
              <a:rPr kumimoji="0" lang="en-US" altLang="en-US" sz="2400" b="0" i="0" u="none" strike="noStrike" kern="1200" cap="none" spc="30" normalizeH="0" baseline="0" noProof="0" dirty="0">
                <a:ln>
                  <a:noFill/>
                </a:ln>
                <a:solidFill>
                  <a:srgbClr val="0070C0"/>
                </a:solidFill>
                <a:effectLst/>
                <a:uLnTx/>
                <a:uFillTx/>
                <a:latin typeface="Garamond"/>
                <a:ea typeface="+mn-ea"/>
                <a:cs typeface="Tahoma" pitchFamily="34" charset="0"/>
              </a:rPr>
              <a:t>, Hematuria, LBP, Hemoptysis</a:t>
            </a:r>
          </a:p>
        </p:txBody>
      </p:sp>
    </p:spTree>
    <p:extLst>
      <p:ext uri="{BB962C8B-B14F-4D97-AF65-F5344CB8AC3E}">
        <p14:creationId xmlns:p14="http://schemas.microsoft.com/office/powerpoint/2010/main" val="35034528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xEl>
                                              <p:pRg st="0" end="0"/>
                                            </p:txEl>
                                          </p:spTgt>
                                        </p:tgtEl>
                                        <p:attrNameLst>
                                          <p:attrName>style.visibility</p:attrName>
                                        </p:attrNameLst>
                                      </p:cBhvr>
                                      <p:to>
                                        <p:strVal val="visible"/>
                                      </p:to>
                                    </p:set>
                                    <p:animEffect transition="in" filter="barn(inVertical)">
                                      <p:cBhvr>
                                        <p:cTn id="7" dur="500"/>
                                        <p:tgtEl>
                                          <p:spTgt spid="7">
                                            <p:txEl>
                                              <p:pRg st="0" end="0"/>
                                            </p:txEl>
                                          </p:spTgt>
                                        </p:tgtEl>
                                      </p:cBhvr>
                                    </p:animEffect>
                                  </p:childTnLst>
                                  <p:subTnLst>
                                    <p:animClr clrSpc="rgb" dir="cw">
                                      <p:cBhvr override="childStyle">
                                        <p:cTn dur="1" fill="hold" display="0" masterRel="nextClick" afterEffect="1"/>
                                        <p:tgtEl>
                                          <p:spTgt spid="7">
                                            <p:txEl>
                                              <p:pRg st="0" end="0"/>
                                            </p:txEl>
                                          </p:spTgt>
                                        </p:tgtEl>
                                        <p:attrNameLst>
                                          <p:attrName>ppt_c</p:attrName>
                                        </p:attrNameLst>
                                      </p:cBhvr>
                                      <p:to>
                                        <a:schemeClr val="folHlink"/>
                                      </p:to>
                                    </p:animClr>
                                  </p:sub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7">
                                            <p:txEl>
                                              <p:pRg st="1" end="1"/>
                                            </p:txEl>
                                          </p:spTgt>
                                        </p:tgtEl>
                                        <p:attrNameLst>
                                          <p:attrName>style.visibility</p:attrName>
                                        </p:attrNameLst>
                                      </p:cBhvr>
                                      <p:to>
                                        <p:strVal val="visible"/>
                                      </p:to>
                                    </p:set>
                                    <p:animEffect transition="in" filter="barn(inVertical)">
                                      <p:cBhvr>
                                        <p:cTn id="12" dur="500"/>
                                        <p:tgtEl>
                                          <p:spTgt spid="7">
                                            <p:txEl>
                                              <p:pRg st="1" end="1"/>
                                            </p:txEl>
                                          </p:spTgt>
                                        </p:tgtEl>
                                      </p:cBhvr>
                                    </p:animEffect>
                                  </p:childTnLst>
                                  <p:subTnLst>
                                    <p:animClr clrSpc="rgb" dir="cw">
                                      <p:cBhvr override="childStyle">
                                        <p:cTn dur="1" fill="hold" display="0" masterRel="nextClick" afterEffect="1"/>
                                        <p:tgtEl>
                                          <p:spTgt spid="7">
                                            <p:txEl>
                                              <p:pRg st="1" end="1"/>
                                            </p:txEl>
                                          </p:spTgt>
                                        </p:tgtEl>
                                        <p:attrNameLst>
                                          <p:attrName>ppt_c</p:attrName>
                                        </p:attrNameLst>
                                      </p:cBhvr>
                                      <p:to>
                                        <a:schemeClr val="folHlink"/>
                                      </p:to>
                                    </p:animClr>
                                  </p:subTnLst>
                                </p:cTn>
                              </p:par>
                            </p:childTnLst>
                          </p:cTn>
                        </p:par>
                      </p:childTnLst>
                    </p:cTn>
                  </p:par>
                  <p:par>
                    <p:cTn id="13" fill="hold">
                      <p:stCondLst>
                        <p:cond delay="indefinite"/>
                      </p:stCondLst>
                      <p:childTnLst>
                        <p:par>
                          <p:cTn id="14" fill="hold">
                            <p:stCondLst>
                              <p:cond delay="0"/>
                            </p:stCondLst>
                            <p:childTnLst>
                              <p:par>
                                <p:cTn id="15" presetID="16" presetClass="entr" presetSubtype="21" fill="hold" grpId="0" nodeType="clickEffect">
                                  <p:stCondLst>
                                    <p:cond delay="0"/>
                                  </p:stCondLst>
                                  <p:childTnLst>
                                    <p:set>
                                      <p:cBhvr>
                                        <p:cTn id="16" dur="1" fill="hold">
                                          <p:stCondLst>
                                            <p:cond delay="0"/>
                                          </p:stCondLst>
                                        </p:cTn>
                                        <p:tgtEl>
                                          <p:spTgt spid="7">
                                            <p:txEl>
                                              <p:pRg st="2" end="2"/>
                                            </p:txEl>
                                          </p:spTgt>
                                        </p:tgtEl>
                                        <p:attrNameLst>
                                          <p:attrName>style.visibility</p:attrName>
                                        </p:attrNameLst>
                                      </p:cBhvr>
                                      <p:to>
                                        <p:strVal val="visible"/>
                                      </p:to>
                                    </p:set>
                                    <p:animEffect transition="in" filter="barn(inVertical)">
                                      <p:cBhvr>
                                        <p:cTn id="17" dur="500"/>
                                        <p:tgtEl>
                                          <p:spTgt spid="7">
                                            <p:txEl>
                                              <p:pRg st="2" end="2"/>
                                            </p:txEl>
                                          </p:spTgt>
                                        </p:tgtEl>
                                      </p:cBhvr>
                                    </p:animEffect>
                                  </p:childTnLst>
                                  <p:subTnLst>
                                    <p:animClr clrSpc="rgb" dir="cw">
                                      <p:cBhvr override="childStyle">
                                        <p:cTn dur="1" fill="hold" display="0" masterRel="nextClick" afterEffect="1"/>
                                        <p:tgtEl>
                                          <p:spTgt spid="7">
                                            <p:txEl>
                                              <p:pRg st="2" end="2"/>
                                            </p:txEl>
                                          </p:spTgt>
                                        </p:tgtEl>
                                        <p:attrNameLst>
                                          <p:attrName>ppt_c</p:attrName>
                                        </p:attrNameLst>
                                      </p:cBhvr>
                                      <p:to>
                                        <a:schemeClr val="folHlink"/>
                                      </p:to>
                                    </p:animClr>
                                  </p:subTnLst>
                                </p:cTn>
                              </p:par>
                            </p:childTnLst>
                          </p:cTn>
                        </p:par>
                      </p:childTnLst>
                    </p:cTn>
                  </p:par>
                  <p:par>
                    <p:cTn id="18" fill="hold">
                      <p:stCondLst>
                        <p:cond delay="indefinite"/>
                      </p:stCondLst>
                      <p:childTnLst>
                        <p:par>
                          <p:cTn id="19" fill="hold">
                            <p:stCondLst>
                              <p:cond delay="0"/>
                            </p:stCondLst>
                            <p:childTnLst>
                              <p:par>
                                <p:cTn id="20" presetID="16" presetClass="entr" presetSubtype="21" fill="hold" grpId="0" nodeType="clickEffect">
                                  <p:stCondLst>
                                    <p:cond delay="0"/>
                                  </p:stCondLst>
                                  <p:childTnLst>
                                    <p:set>
                                      <p:cBhvr>
                                        <p:cTn id="21" dur="1" fill="hold">
                                          <p:stCondLst>
                                            <p:cond delay="0"/>
                                          </p:stCondLst>
                                        </p:cTn>
                                        <p:tgtEl>
                                          <p:spTgt spid="7">
                                            <p:txEl>
                                              <p:pRg st="3" end="3"/>
                                            </p:txEl>
                                          </p:spTgt>
                                        </p:tgtEl>
                                        <p:attrNameLst>
                                          <p:attrName>style.visibility</p:attrName>
                                        </p:attrNameLst>
                                      </p:cBhvr>
                                      <p:to>
                                        <p:strVal val="visible"/>
                                      </p:to>
                                    </p:set>
                                    <p:animEffect transition="in" filter="barn(inVertical)">
                                      <p:cBhvr>
                                        <p:cTn id="22" dur="500"/>
                                        <p:tgtEl>
                                          <p:spTgt spid="7">
                                            <p:txEl>
                                              <p:pRg st="3" end="3"/>
                                            </p:txEl>
                                          </p:spTgt>
                                        </p:tgtEl>
                                      </p:cBhvr>
                                    </p:animEffect>
                                  </p:childTnLst>
                                  <p:subTnLst>
                                    <p:animClr clrSpc="rgb" dir="cw">
                                      <p:cBhvr override="childStyle">
                                        <p:cTn dur="1" fill="hold" display="0" masterRel="nextClick" afterEffect="1"/>
                                        <p:tgtEl>
                                          <p:spTgt spid="7">
                                            <p:txEl>
                                              <p:pRg st="3" end="3"/>
                                            </p:txEl>
                                          </p:spTgt>
                                        </p:tgtEl>
                                        <p:attrNameLst>
                                          <p:attrName>ppt_c</p:attrName>
                                        </p:attrNameLst>
                                      </p:cBhvr>
                                      <p:to>
                                        <a:schemeClr val="folHlink"/>
                                      </p:to>
                                    </p:animClr>
                                  </p:subTnLst>
                                </p:cTn>
                              </p:par>
                            </p:childTnLst>
                          </p:cTn>
                        </p:par>
                      </p:childTnLst>
                    </p:cTn>
                  </p:par>
                  <p:par>
                    <p:cTn id="23" fill="hold">
                      <p:stCondLst>
                        <p:cond delay="indefinite"/>
                      </p:stCondLst>
                      <p:childTnLst>
                        <p:par>
                          <p:cTn id="24" fill="hold">
                            <p:stCondLst>
                              <p:cond delay="0"/>
                            </p:stCondLst>
                            <p:childTnLst>
                              <p:par>
                                <p:cTn id="25" presetID="16" presetClass="entr" presetSubtype="21" fill="hold" grpId="0" nodeType="clickEffect">
                                  <p:stCondLst>
                                    <p:cond delay="0"/>
                                  </p:stCondLst>
                                  <p:childTnLst>
                                    <p:set>
                                      <p:cBhvr>
                                        <p:cTn id="26" dur="1" fill="hold">
                                          <p:stCondLst>
                                            <p:cond delay="0"/>
                                          </p:stCondLst>
                                        </p:cTn>
                                        <p:tgtEl>
                                          <p:spTgt spid="7">
                                            <p:txEl>
                                              <p:pRg st="4" end="4"/>
                                            </p:txEl>
                                          </p:spTgt>
                                        </p:tgtEl>
                                        <p:attrNameLst>
                                          <p:attrName>style.visibility</p:attrName>
                                        </p:attrNameLst>
                                      </p:cBhvr>
                                      <p:to>
                                        <p:strVal val="visible"/>
                                      </p:to>
                                    </p:set>
                                    <p:animEffect transition="in" filter="barn(inVertical)">
                                      <p:cBhvr>
                                        <p:cTn id="27" dur="500"/>
                                        <p:tgtEl>
                                          <p:spTgt spid="7">
                                            <p:txEl>
                                              <p:pRg st="4" end="4"/>
                                            </p:txEl>
                                          </p:spTgt>
                                        </p:tgtEl>
                                      </p:cBhvr>
                                    </p:animEffect>
                                  </p:childTnLst>
                                  <p:subTnLst>
                                    <p:animClr clrSpc="rgb" dir="cw">
                                      <p:cBhvr override="childStyle">
                                        <p:cTn dur="1" fill="hold" display="0" masterRel="nextClick" afterEffect="1"/>
                                        <p:tgtEl>
                                          <p:spTgt spid="7">
                                            <p:txEl>
                                              <p:pRg st="4" end="4"/>
                                            </p:txEl>
                                          </p:spTgt>
                                        </p:tgtEl>
                                        <p:attrNameLst>
                                          <p:attrName>ppt_c</p:attrName>
                                        </p:attrNameLst>
                                      </p:cBhvr>
                                      <p:to>
                                        <a:schemeClr val="folHlink"/>
                                      </p:to>
                                    </p:animClr>
                                  </p:subTnLst>
                                </p:cTn>
                              </p:par>
                            </p:childTnLst>
                          </p:cTn>
                        </p:par>
                      </p:childTnLst>
                    </p:cTn>
                  </p:par>
                  <p:par>
                    <p:cTn id="28" fill="hold">
                      <p:stCondLst>
                        <p:cond delay="indefinite"/>
                      </p:stCondLst>
                      <p:childTnLst>
                        <p:par>
                          <p:cTn id="29" fill="hold">
                            <p:stCondLst>
                              <p:cond delay="0"/>
                            </p:stCondLst>
                            <p:childTnLst>
                              <p:par>
                                <p:cTn id="30" presetID="16" presetClass="entr" presetSubtype="21" fill="hold" grpId="0" nodeType="clickEffect">
                                  <p:stCondLst>
                                    <p:cond delay="0"/>
                                  </p:stCondLst>
                                  <p:childTnLst>
                                    <p:set>
                                      <p:cBhvr>
                                        <p:cTn id="31" dur="1" fill="hold">
                                          <p:stCondLst>
                                            <p:cond delay="0"/>
                                          </p:stCondLst>
                                        </p:cTn>
                                        <p:tgtEl>
                                          <p:spTgt spid="7">
                                            <p:txEl>
                                              <p:pRg st="5" end="5"/>
                                            </p:txEl>
                                          </p:spTgt>
                                        </p:tgtEl>
                                        <p:attrNameLst>
                                          <p:attrName>style.visibility</p:attrName>
                                        </p:attrNameLst>
                                      </p:cBhvr>
                                      <p:to>
                                        <p:strVal val="visible"/>
                                      </p:to>
                                    </p:set>
                                    <p:animEffect transition="in" filter="barn(inVertical)">
                                      <p:cBhvr>
                                        <p:cTn id="32" dur="500"/>
                                        <p:tgtEl>
                                          <p:spTgt spid="7">
                                            <p:txEl>
                                              <p:pRg st="5" end="5"/>
                                            </p:txEl>
                                          </p:spTgt>
                                        </p:tgtEl>
                                      </p:cBhvr>
                                    </p:animEffect>
                                  </p:childTnLst>
                                  <p:subTnLst>
                                    <p:animClr clrSpc="rgb" dir="cw">
                                      <p:cBhvr override="childStyle">
                                        <p:cTn dur="1" fill="hold" display="0" masterRel="nextClick" afterEffect="1"/>
                                        <p:tgtEl>
                                          <p:spTgt spid="7">
                                            <p:txEl>
                                              <p:pRg st="5" end="5"/>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build="p" autoUpdateAnimBg="0"/>
    </p:bldLst>
  </p:timing>
</p:sld>
</file>

<file path=ppt/slides/slide1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7" name="Rectangle 3">
            <a:extLst>
              <a:ext uri="{FF2B5EF4-FFF2-40B4-BE49-F238E27FC236}">
                <a16:creationId xmlns:a16="http://schemas.microsoft.com/office/drawing/2014/main" id="{F443B492-9388-4B82-AB0D-DC38A761F14F}"/>
              </a:ext>
            </a:extLst>
          </p:cNvPr>
          <p:cNvSpPr>
            <a:spLocks noGrp="1" noChangeArrowheads="1"/>
          </p:cNvSpPr>
          <p:nvPr>
            <p:ph sz="quarter" idx="13"/>
          </p:nvPr>
        </p:nvSpPr>
        <p:spPr>
          <a:xfrm>
            <a:off x="1981200" y="2020888"/>
            <a:ext cx="8229600" cy="4075112"/>
          </a:xfrm>
        </p:spPr>
        <p:txBody>
          <a:bodyPr/>
          <a:lstStyle/>
          <a:p>
            <a:pPr eaLnBrk="1" fontAlgn="auto" hangingPunct="1">
              <a:spcAft>
                <a:spcPts val="0"/>
              </a:spcAft>
              <a:defRPr/>
            </a:pPr>
            <a:r>
              <a:rPr lang="en-US" altLang="en-US"/>
              <a:t>Chronic Pelvic Pain, Dysmenorrhea</a:t>
            </a:r>
          </a:p>
          <a:p>
            <a:pPr eaLnBrk="1" fontAlgn="auto" hangingPunct="1">
              <a:spcAft>
                <a:spcPts val="0"/>
              </a:spcAft>
              <a:defRPr/>
            </a:pPr>
            <a:r>
              <a:rPr lang="en-US" altLang="en-US"/>
              <a:t>Abnormal Uterine Bleeding</a:t>
            </a:r>
          </a:p>
          <a:p>
            <a:pPr eaLnBrk="1" fontAlgn="auto" hangingPunct="1">
              <a:spcAft>
                <a:spcPts val="0"/>
              </a:spcAft>
              <a:defRPr/>
            </a:pPr>
            <a:r>
              <a:rPr lang="en-US" altLang="en-US"/>
              <a:t>Infertility</a:t>
            </a:r>
          </a:p>
          <a:p>
            <a:pPr eaLnBrk="1" fontAlgn="auto" hangingPunct="1">
              <a:spcAft>
                <a:spcPts val="0"/>
              </a:spcAft>
              <a:defRPr/>
            </a:pPr>
            <a:r>
              <a:rPr lang="en-US" altLang="en-US"/>
              <a:t>Deep Dyspareunia</a:t>
            </a:r>
          </a:p>
          <a:p>
            <a:pPr eaLnBrk="1" fontAlgn="auto" hangingPunct="1">
              <a:spcAft>
                <a:spcPts val="0"/>
              </a:spcAft>
              <a:defRPr/>
            </a:pPr>
            <a:r>
              <a:rPr lang="en-US" altLang="en-US"/>
              <a:t>Pelvic Mass (Endometrioma)</a:t>
            </a:r>
          </a:p>
          <a:p>
            <a:pPr eaLnBrk="1" fontAlgn="auto" hangingPunct="1">
              <a:spcAft>
                <a:spcPts val="0"/>
              </a:spcAft>
              <a:defRPr/>
            </a:pPr>
            <a:r>
              <a:rPr lang="en-US" altLang="en-US"/>
              <a:t>Misc: Tenesmus, Hematuria, LBP, Hemoptysis</a:t>
            </a:r>
          </a:p>
        </p:txBody>
      </p:sp>
      <p:sp>
        <p:nvSpPr>
          <p:cNvPr id="6146" name="Rectangle 2">
            <a:extLst>
              <a:ext uri="{FF2B5EF4-FFF2-40B4-BE49-F238E27FC236}">
                <a16:creationId xmlns:a16="http://schemas.microsoft.com/office/drawing/2014/main" id="{797E4F81-C283-48D2-8BD5-6A2124CB4C7D}"/>
              </a:ext>
            </a:extLst>
          </p:cNvPr>
          <p:cNvSpPr>
            <a:spLocks noGrp="1" noChangeArrowheads="1"/>
          </p:cNvSpPr>
          <p:nvPr>
            <p:ph type="title"/>
          </p:nvPr>
        </p:nvSpPr>
        <p:spPr/>
        <p:txBody>
          <a:bodyPr/>
          <a:lstStyle/>
          <a:p>
            <a:pPr eaLnBrk="1" fontAlgn="auto" hangingPunct="1">
              <a:spcAft>
                <a:spcPts val="0"/>
              </a:spcAft>
              <a:defRPr/>
            </a:pPr>
            <a:r>
              <a:rPr lang="en-US">
                <a:solidFill>
                  <a:schemeClr val="bg1">
                    <a:lumMod val="75000"/>
                    <a:lumOff val="25000"/>
                  </a:schemeClr>
                </a:solidFill>
                <a:ea typeface="+mj-ea"/>
              </a:rPr>
              <a:t>Signs and Symptoms </a:t>
            </a:r>
          </a:p>
        </p:txBody>
      </p:sp>
    </p:spTree>
  </p:cSld>
  <p:clrMapOvr>
    <a:masterClrMapping/>
  </p:clrMapOvr>
  <p:transition spd="slow">
    <p:random/>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6" presetClass="entr" presetSubtype="21" fill="hold" nodeType="clickEffect">
                                  <p:stCondLst>
                                    <p:cond delay="0"/>
                                  </p:stCondLst>
                                  <p:childTnLst>
                                    <p:set>
                                      <p:cBhvr>
                                        <p:cTn id="6" dur="1" fill="hold">
                                          <p:stCondLst>
                                            <p:cond delay="0"/>
                                          </p:stCondLst>
                                        </p:cTn>
                                        <p:tgtEl>
                                          <p:spTgt spid="6147">
                                            <p:txEl>
                                              <p:pRg st="0" end="0"/>
                                            </p:txEl>
                                          </p:spTgt>
                                        </p:tgtEl>
                                        <p:attrNameLst>
                                          <p:attrName>style.visibility</p:attrName>
                                        </p:attrNameLst>
                                      </p:cBhvr>
                                      <p:to>
                                        <p:strVal val="visible"/>
                                      </p:to>
                                    </p:set>
                                    <p:animEffect transition="in" filter="barn(inVertical)">
                                      <p:cBhvr>
                                        <p:cTn id="7" dur="500"/>
                                        <p:tgtEl>
                                          <p:spTgt spid="6147">
                                            <p:txEl>
                                              <p:pRg st="0" end="0"/>
                                            </p:txEl>
                                          </p:spTgt>
                                        </p:tgtEl>
                                      </p:cBhvr>
                                    </p:animEffect>
                                  </p:childTnLst>
                                  <p:subTnLst>
                                    <p:animClr clrSpc="rgb" dir="cw">
                                      <p:cBhvr override="childStyle">
                                        <p:cTn dur="1" fill="hold" display="0" masterRel="nextClick" afterEffect="1"/>
                                        <p:tgtEl>
                                          <p:spTgt spid="6147">
                                            <p:txEl>
                                              <p:pRg st="0" end="0"/>
                                            </p:txEl>
                                          </p:spTgt>
                                        </p:tgtEl>
                                        <p:attrNameLst>
                                          <p:attrName>ppt_c</p:attrName>
                                        </p:attrNameLst>
                                      </p:cBhvr>
                                      <p:to>
                                        <a:schemeClr val="folHlink"/>
                                      </p:to>
                                    </p:animClr>
                                  </p:subTnLst>
                                </p:cTn>
                              </p:par>
                            </p:childTnLst>
                          </p:cTn>
                        </p:par>
                      </p:childTnLst>
                    </p:cTn>
                  </p:par>
                  <p:par>
                    <p:cTn id="8" fill="hold" nodeType="clickPar">
                      <p:stCondLst>
                        <p:cond delay="indefinite"/>
                      </p:stCondLst>
                      <p:childTnLst>
                        <p:par>
                          <p:cTn id="9" fill="hold" nodeType="withGroup">
                            <p:stCondLst>
                              <p:cond delay="0"/>
                            </p:stCondLst>
                            <p:childTnLst>
                              <p:par>
                                <p:cTn id="10" presetID="16" presetClass="entr" presetSubtype="21" fill="hold" nodeType="clickEffect">
                                  <p:stCondLst>
                                    <p:cond delay="0"/>
                                  </p:stCondLst>
                                  <p:childTnLst>
                                    <p:set>
                                      <p:cBhvr>
                                        <p:cTn id="11" dur="1" fill="hold">
                                          <p:stCondLst>
                                            <p:cond delay="0"/>
                                          </p:stCondLst>
                                        </p:cTn>
                                        <p:tgtEl>
                                          <p:spTgt spid="6147">
                                            <p:txEl>
                                              <p:pRg st="1" end="1"/>
                                            </p:txEl>
                                          </p:spTgt>
                                        </p:tgtEl>
                                        <p:attrNameLst>
                                          <p:attrName>style.visibility</p:attrName>
                                        </p:attrNameLst>
                                      </p:cBhvr>
                                      <p:to>
                                        <p:strVal val="visible"/>
                                      </p:to>
                                    </p:set>
                                    <p:animEffect transition="in" filter="barn(inVertical)">
                                      <p:cBhvr>
                                        <p:cTn id="12" dur="500"/>
                                        <p:tgtEl>
                                          <p:spTgt spid="6147">
                                            <p:txEl>
                                              <p:pRg st="1" end="1"/>
                                            </p:txEl>
                                          </p:spTgt>
                                        </p:tgtEl>
                                      </p:cBhvr>
                                    </p:animEffect>
                                  </p:childTnLst>
                                  <p:subTnLst>
                                    <p:animClr clrSpc="rgb" dir="cw">
                                      <p:cBhvr override="childStyle">
                                        <p:cTn dur="1" fill="hold" display="0" masterRel="nextClick" afterEffect="1"/>
                                        <p:tgtEl>
                                          <p:spTgt spid="6147">
                                            <p:txEl>
                                              <p:pRg st="1" end="1"/>
                                            </p:txEl>
                                          </p:spTgt>
                                        </p:tgtEl>
                                        <p:attrNameLst>
                                          <p:attrName>ppt_c</p:attrName>
                                        </p:attrNameLst>
                                      </p:cBhvr>
                                      <p:to>
                                        <a:schemeClr val="folHlink"/>
                                      </p:to>
                                    </p:animClr>
                                  </p:subTnLst>
                                </p:cTn>
                              </p:par>
                            </p:childTnLst>
                          </p:cTn>
                        </p:par>
                      </p:childTnLst>
                    </p:cTn>
                  </p:par>
                  <p:par>
                    <p:cTn id="13" fill="hold" nodeType="clickPar">
                      <p:stCondLst>
                        <p:cond delay="indefinite"/>
                      </p:stCondLst>
                      <p:childTnLst>
                        <p:par>
                          <p:cTn id="14" fill="hold" nodeType="withGroup">
                            <p:stCondLst>
                              <p:cond delay="0"/>
                            </p:stCondLst>
                            <p:childTnLst>
                              <p:par>
                                <p:cTn id="15" presetID="16" presetClass="entr" presetSubtype="21" fill="hold" nodeType="clickEffect">
                                  <p:stCondLst>
                                    <p:cond delay="0"/>
                                  </p:stCondLst>
                                  <p:childTnLst>
                                    <p:set>
                                      <p:cBhvr>
                                        <p:cTn id="16" dur="1" fill="hold">
                                          <p:stCondLst>
                                            <p:cond delay="0"/>
                                          </p:stCondLst>
                                        </p:cTn>
                                        <p:tgtEl>
                                          <p:spTgt spid="6147">
                                            <p:txEl>
                                              <p:pRg st="2" end="2"/>
                                            </p:txEl>
                                          </p:spTgt>
                                        </p:tgtEl>
                                        <p:attrNameLst>
                                          <p:attrName>style.visibility</p:attrName>
                                        </p:attrNameLst>
                                      </p:cBhvr>
                                      <p:to>
                                        <p:strVal val="visible"/>
                                      </p:to>
                                    </p:set>
                                    <p:animEffect transition="in" filter="barn(inVertical)">
                                      <p:cBhvr>
                                        <p:cTn id="17" dur="500"/>
                                        <p:tgtEl>
                                          <p:spTgt spid="6147">
                                            <p:txEl>
                                              <p:pRg st="2" end="2"/>
                                            </p:txEl>
                                          </p:spTgt>
                                        </p:tgtEl>
                                      </p:cBhvr>
                                    </p:animEffect>
                                  </p:childTnLst>
                                  <p:subTnLst>
                                    <p:animClr clrSpc="rgb" dir="cw">
                                      <p:cBhvr override="childStyle">
                                        <p:cTn dur="1" fill="hold" display="0" masterRel="nextClick" afterEffect="1"/>
                                        <p:tgtEl>
                                          <p:spTgt spid="6147">
                                            <p:txEl>
                                              <p:pRg st="2" end="2"/>
                                            </p:txEl>
                                          </p:spTgt>
                                        </p:tgtEl>
                                        <p:attrNameLst>
                                          <p:attrName>ppt_c</p:attrName>
                                        </p:attrNameLst>
                                      </p:cBhvr>
                                      <p:to>
                                        <a:schemeClr val="folHlink"/>
                                      </p:to>
                                    </p:animClr>
                                  </p:subTnLst>
                                </p:cTn>
                              </p:par>
                            </p:childTnLst>
                          </p:cTn>
                        </p:par>
                      </p:childTnLst>
                    </p:cTn>
                  </p:par>
                  <p:par>
                    <p:cTn id="18" fill="hold" nodeType="clickPar">
                      <p:stCondLst>
                        <p:cond delay="indefinite"/>
                      </p:stCondLst>
                      <p:childTnLst>
                        <p:par>
                          <p:cTn id="19" fill="hold" nodeType="withGroup">
                            <p:stCondLst>
                              <p:cond delay="0"/>
                            </p:stCondLst>
                            <p:childTnLst>
                              <p:par>
                                <p:cTn id="20" presetID="16" presetClass="entr" presetSubtype="21" fill="hold" nodeType="clickEffect">
                                  <p:stCondLst>
                                    <p:cond delay="0"/>
                                  </p:stCondLst>
                                  <p:childTnLst>
                                    <p:set>
                                      <p:cBhvr>
                                        <p:cTn id="21" dur="1" fill="hold">
                                          <p:stCondLst>
                                            <p:cond delay="0"/>
                                          </p:stCondLst>
                                        </p:cTn>
                                        <p:tgtEl>
                                          <p:spTgt spid="6147">
                                            <p:txEl>
                                              <p:pRg st="3" end="3"/>
                                            </p:txEl>
                                          </p:spTgt>
                                        </p:tgtEl>
                                        <p:attrNameLst>
                                          <p:attrName>style.visibility</p:attrName>
                                        </p:attrNameLst>
                                      </p:cBhvr>
                                      <p:to>
                                        <p:strVal val="visible"/>
                                      </p:to>
                                    </p:set>
                                    <p:animEffect transition="in" filter="barn(inVertical)">
                                      <p:cBhvr>
                                        <p:cTn id="22" dur="500"/>
                                        <p:tgtEl>
                                          <p:spTgt spid="6147">
                                            <p:txEl>
                                              <p:pRg st="3" end="3"/>
                                            </p:txEl>
                                          </p:spTgt>
                                        </p:tgtEl>
                                      </p:cBhvr>
                                    </p:animEffect>
                                  </p:childTnLst>
                                  <p:subTnLst>
                                    <p:animClr clrSpc="rgb" dir="cw">
                                      <p:cBhvr override="childStyle">
                                        <p:cTn dur="1" fill="hold" display="0" masterRel="nextClick" afterEffect="1"/>
                                        <p:tgtEl>
                                          <p:spTgt spid="6147">
                                            <p:txEl>
                                              <p:pRg st="3" end="3"/>
                                            </p:txEl>
                                          </p:spTgt>
                                        </p:tgtEl>
                                        <p:attrNameLst>
                                          <p:attrName>ppt_c</p:attrName>
                                        </p:attrNameLst>
                                      </p:cBhvr>
                                      <p:to>
                                        <a:schemeClr val="folHlink"/>
                                      </p:to>
                                    </p:animClr>
                                  </p:subTnLst>
                                </p:cTn>
                              </p:par>
                            </p:childTnLst>
                          </p:cTn>
                        </p:par>
                      </p:childTnLst>
                    </p:cTn>
                  </p:par>
                  <p:par>
                    <p:cTn id="23" fill="hold" nodeType="clickPar">
                      <p:stCondLst>
                        <p:cond delay="indefinite"/>
                      </p:stCondLst>
                      <p:childTnLst>
                        <p:par>
                          <p:cTn id="24" fill="hold" nodeType="withGroup">
                            <p:stCondLst>
                              <p:cond delay="0"/>
                            </p:stCondLst>
                            <p:childTnLst>
                              <p:par>
                                <p:cTn id="25" presetID="16" presetClass="entr" presetSubtype="21" fill="hold" nodeType="clickEffect">
                                  <p:stCondLst>
                                    <p:cond delay="0"/>
                                  </p:stCondLst>
                                  <p:childTnLst>
                                    <p:set>
                                      <p:cBhvr>
                                        <p:cTn id="26" dur="1" fill="hold">
                                          <p:stCondLst>
                                            <p:cond delay="0"/>
                                          </p:stCondLst>
                                        </p:cTn>
                                        <p:tgtEl>
                                          <p:spTgt spid="6147">
                                            <p:txEl>
                                              <p:pRg st="4" end="4"/>
                                            </p:txEl>
                                          </p:spTgt>
                                        </p:tgtEl>
                                        <p:attrNameLst>
                                          <p:attrName>style.visibility</p:attrName>
                                        </p:attrNameLst>
                                      </p:cBhvr>
                                      <p:to>
                                        <p:strVal val="visible"/>
                                      </p:to>
                                    </p:set>
                                    <p:animEffect transition="in" filter="barn(inVertical)">
                                      <p:cBhvr>
                                        <p:cTn id="27" dur="500"/>
                                        <p:tgtEl>
                                          <p:spTgt spid="6147">
                                            <p:txEl>
                                              <p:pRg st="4" end="4"/>
                                            </p:txEl>
                                          </p:spTgt>
                                        </p:tgtEl>
                                      </p:cBhvr>
                                    </p:animEffect>
                                  </p:childTnLst>
                                  <p:subTnLst>
                                    <p:animClr clrSpc="rgb" dir="cw">
                                      <p:cBhvr override="childStyle">
                                        <p:cTn dur="1" fill="hold" display="0" masterRel="nextClick" afterEffect="1"/>
                                        <p:tgtEl>
                                          <p:spTgt spid="6147">
                                            <p:txEl>
                                              <p:pRg st="4" end="4"/>
                                            </p:txEl>
                                          </p:spTgt>
                                        </p:tgtEl>
                                        <p:attrNameLst>
                                          <p:attrName>ppt_c</p:attrName>
                                        </p:attrNameLst>
                                      </p:cBhvr>
                                      <p:to>
                                        <a:schemeClr val="folHlink"/>
                                      </p:to>
                                    </p:animClr>
                                  </p:subTnLst>
                                </p:cTn>
                              </p:par>
                            </p:childTnLst>
                          </p:cTn>
                        </p:par>
                      </p:childTnLst>
                    </p:cTn>
                  </p:par>
                  <p:par>
                    <p:cTn id="28" fill="hold" nodeType="clickPar">
                      <p:stCondLst>
                        <p:cond delay="indefinite"/>
                      </p:stCondLst>
                      <p:childTnLst>
                        <p:par>
                          <p:cTn id="29" fill="hold" nodeType="withGroup">
                            <p:stCondLst>
                              <p:cond delay="0"/>
                            </p:stCondLst>
                            <p:childTnLst>
                              <p:par>
                                <p:cTn id="30" presetID="16" presetClass="entr" presetSubtype="21" fill="hold" nodeType="clickEffect">
                                  <p:stCondLst>
                                    <p:cond delay="0"/>
                                  </p:stCondLst>
                                  <p:childTnLst>
                                    <p:set>
                                      <p:cBhvr>
                                        <p:cTn id="31" dur="1" fill="hold">
                                          <p:stCondLst>
                                            <p:cond delay="0"/>
                                          </p:stCondLst>
                                        </p:cTn>
                                        <p:tgtEl>
                                          <p:spTgt spid="6147">
                                            <p:txEl>
                                              <p:pRg st="5" end="5"/>
                                            </p:txEl>
                                          </p:spTgt>
                                        </p:tgtEl>
                                        <p:attrNameLst>
                                          <p:attrName>style.visibility</p:attrName>
                                        </p:attrNameLst>
                                      </p:cBhvr>
                                      <p:to>
                                        <p:strVal val="visible"/>
                                      </p:to>
                                    </p:set>
                                    <p:animEffect transition="in" filter="barn(inVertical)">
                                      <p:cBhvr>
                                        <p:cTn id="32" dur="500"/>
                                        <p:tgtEl>
                                          <p:spTgt spid="6147">
                                            <p:txEl>
                                              <p:pRg st="5" end="5"/>
                                            </p:txEl>
                                          </p:spTgt>
                                        </p:tgtEl>
                                      </p:cBhvr>
                                    </p:animEffect>
                                  </p:childTnLst>
                                  <p:subTnLst>
                                    <p:animClr clrSpc="rgb" dir="cw">
                                      <p:cBhvr override="childStyle">
                                        <p:cTn dur="1" fill="hold" display="0" masterRel="nextClick" afterEffect="1"/>
                                        <p:tgtEl>
                                          <p:spTgt spid="6147">
                                            <p:txEl>
                                              <p:pRg st="5" end="5"/>
                                            </p:txEl>
                                          </p:spTgt>
                                        </p:tgtEl>
                                        <p:attrNameLst>
                                          <p:attrName>ppt_c</p:attrName>
                                        </p:attrNameLst>
                                      </p:cBhvr>
                                      <p:to>
                                        <a:schemeClr val="folHlink"/>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7" grpId="0" build="p" autoUpdateAnimBg="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E4F24360-EA20-41B5-AD13-40D6B56A11F2}"/>
              </a:ext>
            </a:extLst>
          </p:cNvPr>
          <p:cNvSpPr>
            <a:spLocks noGrp="1"/>
          </p:cNvSpPr>
          <p:nvPr>
            <p:ph sz="quarter" idx="13"/>
          </p:nvPr>
        </p:nvSpPr>
        <p:spPr>
          <a:xfrm>
            <a:off x="1524000" y="115888"/>
            <a:ext cx="8686800" cy="6742112"/>
          </a:xfrm>
        </p:spPr>
        <p:txBody>
          <a:bodyPr/>
          <a:lstStyle/>
          <a:p>
            <a:pPr eaLnBrk="1" hangingPunct="1">
              <a:defRPr/>
            </a:pPr>
            <a:endParaRPr lang="en-US" dirty="0"/>
          </a:p>
        </p:txBody>
      </p:sp>
      <p:sp>
        <p:nvSpPr>
          <p:cNvPr id="3" name="Title 2">
            <a:extLst>
              <a:ext uri="{FF2B5EF4-FFF2-40B4-BE49-F238E27FC236}">
                <a16:creationId xmlns:a16="http://schemas.microsoft.com/office/drawing/2014/main" id="{E579F67B-D2BD-4853-A576-E8C3ECA6F1C8}"/>
              </a:ext>
            </a:extLst>
          </p:cNvPr>
          <p:cNvSpPr>
            <a:spLocks noGrp="1"/>
          </p:cNvSpPr>
          <p:nvPr>
            <p:ph type="title"/>
          </p:nvPr>
        </p:nvSpPr>
        <p:spPr/>
        <p:txBody>
          <a:bodyPr/>
          <a:lstStyle/>
          <a:p>
            <a:pPr eaLnBrk="1" hangingPunct="1">
              <a:defRPr/>
            </a:pPr>
            <a:endParaRPr lang="en-US"/>
          </a:p>
        </p:txBody>
      </p:sp>
      <p:pic>
        <p:nvPicPr>
          <p:cNvPr id="34820" name="Picture 2">
            <a:extLst>
              <a:ext uri="{FF2B5EF4-FFF2-40B4-BE49-F238E27FC236}">
                <a16:creationId xmlns:a16="http://schemas.microsoft.com/office/drawing/2014/main" id="{39B2E6F5-CAA5-46DD-A64F-7D9667286B67}"/>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554355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Lst>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052" descr="J:\m.emam\endo pics\osis_ls_view.jpg">
            <a:extLst>
              <a:ext uri="{FF2B5EF4-FFF2-40B4-BE49-F238E27FC236}">
                <a16:creationId xmlns:a16="http://schemas.microsoft.com/office/drawing/2014/main" id="{4E7C7E04-E3CC-4B21-8D9C-0CEC1FF023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58925" y="0"/>
            <a:ext cx="9144000" cy="7334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1028" descr="J:\m.emam\endo pics\IMAGE005.JPG">
            <a:extLst>
              <a:ext uri="{FF2B5EF4-FFF2-40B4-BE49-F238E27FC236}">
                <a16:creationId xmlns:a16="http://schemas.microsoft.com/office/drawing/2014/main" id="{8D13F5C2-4223-41EF-8AED-4BD0D9625FDD}"/>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24000"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10DF62C3-5EA4-753B-D76A-563493F03D4A}"/>
              </a:ext>
            </a:extLst>
          </p:cNvPr>
          <p:cNvSpPr>
            <a:spLocks noGrp="1"/>
          </p:cNvSpPr>
          <p:nvPr>
            <p:ph idx="1"/>
          </p:nvPr>
        </p:nvSpPr>
        <p:spPr>
          <a:xfrm>
            <a:off x="168812" y="942535"/>
            <a:ext cx="7132320" cy="5387927"/>
          </a:xfrm>
        </p:spPr>
        <p:txBody>
          <a:bodyPr/>
          <a:lstStyle/>
          <a:p>
            <a:pPr marL="342900" marR="0" lvl="0" indent="-342900" algn="r" defTabSz="457200" rtl="1" eaLnBrk="1" fontAlgn="auto" latinLnBrk="0" hangingPunct="1">
              <a:lnSpc>
                <a:spcPct val="150000"/>
              </a:lnSpc>
              <a:spcBef>
                <a:spcPct val="20000"/>
              </a:spcBef>
              <a:spcAft>
                <a:spcPts val="600"/>
              </a:spcAft>
              <a:buClr>
                <a:srgbClr val="30ACEC">
                  <a:lumMod val="75000"/>
                </a:srgbClr>
              </a:buClr>
              <a:buSzPct val="145000"/>
              <a:buFont typeface="Courier New" panose="02070309020205020404" pitchFamily="49" charset="0"/>
              <a:buChar char="o"/>
              <a:tabLst/>
              <a:defRPr/>
            </a:pP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در راستای اجرایی سازی سیاست های کلی جمعیت ابلاغ  شده از سوی مقام معظم رهبری در سال1393،بندهایی از این سیاست ها مرتبط با وظایف وزارت بهداشت،درمان و آموزش پزشکی مشخص  گردید  تا در این راستا برنامه ریزی هایی انجام شود.</a:t>
            </a:r>
          </a:p>
          <a:p>
            <a:pPr marL="0" marR="0" lvl="0" indent="0" algn="r" defTabSz="457200" rtl="1" eaLnBrk="1" fontAlgn="auto" latinLnBrk="0" hangingPunct="1">
              <a:lnSpc>
                <a:spcPct val="150000"/>
              </a:lnSpc>
              <a:spcBef>
                <a:spcPct val="20000"/>
              </a:spcBef>
              <a:spcAft>
                <a:spcPts val="600"/>
              </a:spcAft>
              <a:buClr>
                <a:srgbClr val="30ACEC">
                  <a:lumMod val="75000"/>
                </a:srgbClr>
              </a:buClr>
              <a:buSzPct val="145000"/>
              <a:buFont typeface="Arial"/>
              <a:buNone/>
              <a:tabLst/>
              <a:defRPr/>
            </a:pP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بند اول و سوم و چهارم این سیاست ها در راستای افزایش نرخ باروری کلی و فرزندآوری وایجاد تسهیلات  مناسب برای زوجین ناباروردر نظر گرفته شده است.</a:t>
            </a:r>
          </a:p>
          <a:p>
            <a:pPr marL="342900" marR="0" lvl="0" indent="-342900" algn="r" defTabSz="457200" rtl="1" eaLnBrk="1" fontAlgn="auto" latinLnBrk="0" hangingPunct="1">
              <a:lnSpc>
                <a:spcPct val="150000"/>
              </a:lnSpc>
              <a:spcBef>
                <a:spcPct val="20000"/>
              </a:spcBef>
              <a:spcAft>
                <a:spcPts val="600"/>
              </a:spcAft>
              <a:buClr>
                <a:srgbClr val="30ACEC">
                  <a:lumMod val="75000"/>
                </a:srgbClr>
              </a:buClr>
              <a:buSzPct val="145000"/>
              <a:buFont typeface="Courier New" panose="02070309020205020404" pitchFamily="49" charset="0"/>
              <a:buChar char="o"/>
              <a:tabLst/>
              <a:defRPr/>
            </a:pP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همچنین بر اساس ماده41و42و43قانون حمایت از خانواده و جوانی جمعیت (سال1400)، وزارت بهداشت، درمان و آموزش پزشکی این مسئولیت را دارد که تسهیلات لازم  به منظور ارایه خدمات پیشگیری</a:t>
            </a:r>
          </a:p>
          <a:p>
            <a:pPr marL="0" marR="0" lvl="0" indent="0" algn="r" defTabSz="457200" rtl="1" eaLnBrk="1" fontAlgn="auto" latinLnBrk="0" hangingPunct="1">
              <a:lnSpc>
                <a:spcPct val="150000"/>
              </a:lnSpc>
              <a:spcBef>
                <a:spcPct val="20000"/>
              </a:spcBef>
              <a:spcAft>
                <a:spcPts val="600"/>
              </a:spcAft>
              <a:buClr>
                <a:srgbClr val="30ACEC">
                  <a:lumMod val="75000"/>
                </a:srgbClr>
              </a:buClr>
              <a:buSzPct val="145000"/>
              <a:buFont typeface="Arial"/>
              <a:buNone/>
              <a:tabLst/>
              <a:defRPr/>
            </a:pP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و تشخیص بهنگام و درمان ناباروری را در قالب نظام شبکه در دسترس همگان قرار دهد </a:t>
            </a:r>
            <a:endParaRPr kumimoji="0" lang="en-US"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algn="r" rtl="1"/>
            <a:endParaRPr lang="en-US" sz="1800" dirty="0"/>
          </a:p>
        </p:txBody>
      </p:sp>
      <p:sp>
        <p:nvSpPr>
          <p:cNvPr id="6" name="TextBox 5">
            <a:extLst>
              <a:ext uri="{FF2B5EF4-FFF2-40B4-BE49-F238E27FC236}">
                <a16:creationId xmlns:a16="http://schemas.microsoft.com/office/drawing/2014/main" id="{FC24D017-EABD-775C-6C01-82EFC859C9D6}"/>
              </a:ext>
            </a:extLst>
          </p:cNvPr>
          <p:cNvSpPr txBox="1"/>
          <p:nvPr/>
        </p:nvSpPr>
        <p:spPr>
          <a:xfrm>
            <a:off x="10227212" y="2461846"/>
            <a:ext cx="1842868" cy="923330"/>
          </a:xfrm>
          <a:prstGeom prst="rect">
            <a:avLst/>
          </a:prstGeom>
          <a:noFill/>
        </p:spPr>
        <p:txBody>
          <a:bodyPr wrap="square" rtlCol="0">
            <a:spAutoFit/>
          </a:bodyPr>
          <a:lstStyle/>
          <a:p>
            <a:r>
              <a:rPr lang="fa-IR" sz="5400" b="1" dirty="0">
                <a:solidFill>
                  <a:srgbClr val="002060"/>
                </a:solidFill>
                <a:latin typeface="Times New Roman" panose="02020603050405020304" pitchFamily="18" charset="0"/>
                <a:cs typeface="Times New Roman" panose="02020603050405020304" pitchFamily="18" charset="0"/>
              </a:rPr>
              <a:t>مقدمه</a:t>
            </a:r>
            <a:endParaRPr lang="en-US" sz="5400" b="1" dirty="0">
              <a:solidFill>
                <a:srgbClr val="002060"/>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55169199"/>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7B1269-B575-4B37-941A-A22F30324B09}"/>
              </a:ext>
            </a:extLst>
          </p:cNvPr>
          <p:cNvSpPr>
            <a:spLocks noGrp="1"/>
          </p:cNvSpPr>
          <p:nvPr>
            <p:ph type="title"/>
          </p:nvPr>
        </p:nvSpPr>
        <p:spPr/>
        <p:txBody>
          <a:bodyPr/>
          <a:lstStyle/>
          <a:p>
            <a:pPr>
              <a:defRPr/>
            </a:pPr>
            <a:endParaRPr lang="en-US"/>
          </a:p>
        </p:txBody>
      </p:sp>
      <p:sp>
        <p:nvSpPr>
          <p:cNvPr id="3" name="Content Placeholder 2">
            <a:extLst>
              <a:ext uri="{FF2B5EF4-FFF2-40B4-BE49-F238E27FC236}">
                <a16:creationId xmlns:a16="http://schemas.microsoft.com/office/drawing/2014/main" id="{BA2700A1-BEBD-4D59-BB5A-D19848AF4192}"/>
              </a:ext>
            </a:extLst>
          </p:cNvPr>
          <p:cNvSpPr>
            <a:spLocks noGrp="1"/>
          </p:cNvSpPr>
          <p:nvPr>
            <p:ph idx="1"/>
          </p:nvPr>
        </p:nvSpPr>
        <p:spPr/>
        <p:txBody>
          <a:bodyPr/>
          <a:lstStyle/>
          <a:p>
            <a:pPr>
              <a:defRPr/>
            </a:pPr>
            <a:endParaRPr lang="en-US" dirty="0"/>
          </a:p>
        </p:txBody>
      </p:sp>
      <p:pic>
        <p:nvPicPr>
          <p:cNvPr id="44036" name="Picture 2" descr="H:\Articles\endometriosis12\endometriosis1.jpg">
            <a:extLst>
              <a:ext uri="{FF2B5EF4-FFF2-40B4-BE49-F238E27FC236}">
                <a16:creationId xmlns:a16="http://schemas.microsoft.com/office/drawing/2014/main" id="{C0F5E16B-245F-48BE-BBF2-C77301B9D88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01775" y="0"/>
            <a:ext cx="9144000"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946766-1E73-C708-C786-3CD3710AB973}"/>
              </a:ext>
            </a:extLst>
          </p:cNvPr>
          <p:cNvSpPr>
            <a:spLocks noGrp="1"/>
          </p:cNvSpPr>
          <p:nvPr>
            <p:ph type="title"/>
          </p:nvPr>
        </p:nvSpPr>
        <p:spPr>
          <a:xfrm>
            <a:off x="3445565" y="344558"/>
            <a:ext cx="8746435" cy="795129"/>
          </a:xfrm>
        </p:spPr>
        <p:txBody>
          <a:bodyPr/>
          <a:lstStyle/>
          <a:p>
            <a:r>
              <a:rPr kumimoji="0" lang="en-US" sz="4400" i="0" u="none" strike="noStrike" kern="1200" cap="none" spc="0" normalizeH="0" baseline="0" noProof="0" dirty="0">
                <a:ln>
                  <a:noFill/>
                </a:ln>
                <a:solidFill>
                  <a:srgbClr val="DF8C8C"/>
                </a:solidFill>
                <a:effectLst/>
                <a:uLnTx/>
                <a:uFillTx/>
                <a:latin typeface="Arial" panose="020B0604020202020204" pitchFamily="34" charset="0"/>
                <a:ea typeface="+mj-ea"/>
                <a:cs typeface="+mj-cs"/>
              </a:rPr>
              <a:t>Recommendation </a:t>
            </a:r>
            <a:r>
              <a:rPr kumimoji="0" lang="en-US" sz="2400" i="0" u="none" strike="noStrike" kern="1200" cap="none" spc="0" normalizeH="0" baseline="0" noProof="0" dirty="0">
                <a:ln>
                  <a:noFill/>
                </a:ln>
                <a:solidFill>
                  <a:srgbClr val="DF8C8C"/>
                </a:solidFill>
                <a:effectLst/>
                <a:uLnTx/>
                <a:uFillTx/>
                <a:latin typeface="Arial" panose="020B0604020202020204" pitchFamily="34" charset="0"/>
                <a:ea typeface="+mj-ea"/>
                <a:cs typeface="+mj-cs"/>
              </a:rPr>
              <a:t>(unexplained infertility)</a:t>
            </a:r>
            <a:endParaRPr lang="en-US" dirty="0">
              <a:solidFill>
                <a:srgbClr val="DF8C8C"/>
              </a:solidFill>
            </a:endParaRPr>
          </a:p>
        </p:txBody>
      </p:sp>
      <p:sp>
        <p:nvSpPr>
          <p:cNvPr id="3" name="Content Placeholder 2">
            <a:extLst>
              <a:ext uri="{FF2B5EF4-FFF2-40B4-BE49-F238E27FC236}">
                <a16:creationId xmlns:a16="http://schemas.microsoft.com/office/drawing/2014/main" id="{43F74C2B-53C7-8DA3-93A4-B1A2FC609842}"/>
              </a:ext>
            </a:extLst>
          </p:cNvPr>
          <p:cNvSpPr>
            <a:spLocks noGrp="1"/>
          </p:cNvSpPr>
          <p:nvPr>
            <p:ph idx="1"/>
          </p:nvPr>
        </p:nvSpPr>
        <p:spPr>
          <a:xfrm>
            <a:off x="3445565" y="1351722"/>
            <a:ext cx="8746435" cy="5506278"/>
          </a:xfrm>
        </p:spPr>
        <p:txBody>
          <a:bodyPr/>
          <a:lstStyle/>
          <a:p>
            <a:pPr marL="342900" marR="0" lvl="0" indent="-3429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 is not recommended to use clomiphene citrate with timed</a:t>
            </a:r>
            <a:r>
              <a:rPr lang="en-US" sz="2000" dirty="0">
                <a:solidFill>
                  <a:prstClr val="black"/>
                </a:solidFill>
                <a:latin typeface="Times New Roman" panose="02020603050405020304" pitchFamily="18" charset="0"/>
                <a:cs typeface="Times New Roman" panose="02020603050405020304" pitchFamily="18" charset="0"/>
              </a:rPr>
              <a:t>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intercourse as a treatment for unexplained infertility, as it</a:t>
            </a:r>
            <a:r>
              <a:rPr lang="en-US" sz="2000" dirty="0">
                <a:solidFill>
                  <a:prstClr val="black"/>
                </a:solidFill>
                <a:latin typeface="Times New Roman" panose="02020603050405020304" pitchFamily="18" charset="0"/>
                <a:cs typeface="Times New Roman" panose="02020603050405020304" pitchFamily="18" charset="0"/>
              </a:rPr>
              <a:t>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is no more effective than expectant management. (Strength</a:t>
            </a:r>
            <a:r>
              <a:rPr lang="en-US" sz="2000" dirty="0">
                <a:solidFill>
                  <a:prstClr val="black"/>
                </a:solidFill>
                <a:latin typeface="Times New Roman" panose="02020603050405020304" pitchFamily="18" charset="0"/>
                <a:cs typeface="Times New Roman" panose="02020603050405020304" pitchFamily="18" charset="0"/>
              </a:rPr>
              <a:t>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of Evidence: B; Strength of Recommendation: Moderate)</a:t>
            </a:r>
          </a:p>
          <a:p>
            <a:pPr marL="342900" marR="0" lvl="0" indent="-3429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342900" marR="0" lvl="0" indent="-3429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 is not recommended to use letrozole with timed inter-course as a treatment for unexplained infertility, as it is no more effective than expectant management. (Strength of Evidence: B; Strength of Recommendation: Moderate)</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kumimoji="0" lang="en-US" sz="2000" b="1" i="0" u="none" strike="noStrike" kern="1200" cap="none" spc="0" normalizeH="0" baseline="0" noProof="0" dirty="0">
                <a:ln>
                  <a:noFill/>
                </a:ln>
                <a:solidFill>
                  <a:srgbClr val="FF0000"/>
                </a:solidFill>
                <a:effectLst/>
                <a:uLnTx/>
                <a:uFillTx/>
                <a:latin typeface="Times New Roman" panose="02020603050405020304" pitchFamily="18" charset="0"/>
                <a:cs typeface="Times New Roman" panose="02020603050405020304" pitchFamily="18" charset="0"/>
              </a:rPr>
              <a:t>                                                                                               </a:t>
            </a:r>
          </a:p>
          <a:p>
            <a:pPr marL="0" marR="0" lvl="0" indent="0" algn="l" defTabSz="914400" rtl="0" eaLnBrk="1" fontAlgn="auto" latinLnBrk="0" hangingPunct="1">
              <a:lnSpc>
                <a:spcPct val="150000"/>
              </a:lnSpc>
              <a:spcBef>
                <a:spcPts val="1000"/>
              </a:spcBef>
              <a:spcAft>
                <a:spcPts val="0"/>
              </a:spcAft>
              <a:buClrTx/>
              <a:buSzTx/>
              <a:buFont typeface="Arial" panose="020B0604020202020204" pitchFamily="34" charset="0"/>
              <a:buNone/>
              <a:tabLst/>
              <a:defRPr/>
            </a:pPr>
            <a:r>
              <a:rPr lang="en-US" sz="2000" b="1" dirty="0">
                <a:solidFill>
                  <a:srgbClr val="DF8C8C"/>
                </a:solidFill>
                <a:latin typeface="Times New Roman" panose="02020603050405020304" pitchFamily="18" charset="0"/>
                <a:cs typeface="Times New Roman" panose="02020603050405020304" pitchFamily="18" charset="0"/>
              </a:rPr>
              <a:t>                                                                                               </a:t>
            </a:r>
            <a:r>
              <a:rPr kumimoji="0" lang="en-US" sz="2000" b="1" i="0" u="none" strike="noStrike" kern="1200" cap="none" spc="0" normalizeH="0" baseline="0" noProof="0" dirty="0">
                <a:ln>
                  <a:noFill/>
                </a:ln>
                <a:solidFill>
                  <a:srgbClr val="DF8C8C"/>
                </a:solidFill>
                <a:effectLst/>
                <a:uLnTx/>
                <a:uFillTx/>
                <a:latin typeface="Times New Roman" panose="02020603050405020304" pitchFamily="18" charset="0"/>
                <a:cs typeface="Times New Roman" panose="02020603050405020304" pitchFamily="18" charset="0"/>
              </a:rPr>
              <a:t>ASRM 2022</a:t>
            </a:r>
          </a:p>
          <a:p>
            <a:endParaRPr lang="en-US" dirty="0"/>
          </a:p>
        </p:txBody>
      </p:sp>
      <p:sp>
        <p:nvSpPr>
          <p:cNvPr id="5" name="Slide Number Placeholder 4">
            <a:extLst>
              <a:ext uri="{FF2B5EF4-FFF2-40B4-BE49-F238E27FC236}">
                <a16:creationId xmlns:a16="http://schemas.microsoft.com/office/drawing/2014/main" id="{175D4FAA-986C-9DB6-172C-7253D06B847C}"/>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21</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40335106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CB7696-179F-17FB-7EDF-58CBB4E6659E}"/>
              </a:ext>
            </a:extLst>
          </p:cNvPr>
          <p:cNvSpPr>
            <a:spLocks noGrp="1"/>
          </p:cNvSpPr>
          <p:nvPr>
            <p:ph type="title"/>
          </p:nvPr>
        </p:nvSpPr>
        <p:spPr>
          <a:xfrm>
            <a:off x="3472070" y="265044"/>
            <a:ext cx="8460850" cy="1046922"/>
          </a:xfrm>
        </p:spPr>
        <p:txBody>
          <a:bodyPr/>
          <a:lstStyle/>
          <a:p>
            <a:r>
              <a:rPr kumimoji="0" lang="en-US" sz="4400" b="1" i="0" u="none" strike="noStrike" kern="1200" cap="none" spc="0" normalizeH="0" baseline="0" noProof="0" dirty="0">
                <a:ln>
                  <a:noFill/>
                </a:ln>
                <a:solidFill>
                  <a:srgbClr val="DF8C8C"/>
                </a:solidFill>
                <a:effectLst/>
                <a:uLnTx/>
                <a:uFillTx/>
                <a:latin typeface="Arial" panose="020B0604020202020204" pitchFamily="34" charset="0"/>
                <a:ea typeface="+mj-ea"/>
                <a:cs typeface="+mj-cs"/>
              </a:rPr>
              <a:t>Recommendation </a:t>
            </a:r>
            <a:r>
              <a:rPr kumimoji="0" lang="en-US" sz="2400" b="1" i="0" u="none" strike="noStrike" kern="1200" cap="none" spc="0" normalizeH="0" baseline="0" noProof="0" dirty="0">
                <a:ln>
                  <a:noFill/>
                </a:ln>
                <a:solidFill>
                  <a:srgbClr val="DF8C8C"/>
                </a:solidFill>
                <a:effectLst/>
                <a:uLnTx/>
                <a:uFillTx/>
                <a:latin typeface="Arial" panose="020B0604020202020204" pitchFamily="34" charset="0"/>
                <a:ea typeface="+mj-ea"/>
                <a:cs typeface="+mj-cs"/>
              </a:rPr>
              <a:t>(unexplained infertility)</a:t>
            </a:r>
            <a:endParaRPr lang="en-US" dirty="0"/>
          </a:p>
        </p:txBody>
      </p:sp>
      <p:sp>
        <p:nvSpPr>
          <p:cNvPr id="3" name="Content Placeholder 2">
            <a:extLst>
              <a:ext uri="{FF2B5EF4-FFF2-40B4-BE49-F238E27FC236}">
                <a16:creationId xmlns:a16="http://schemas.microsoft.com/office/drawing/2014/main" id="{10AC707E-DE68-EFB9-85C5-428B4C170634}"/>
              </a:ext>
            </a:extLst>
          </p:cNvPr>
          <p:cNvSpPr>
            <a:spLocks noGrp="1"/>
          </p:cNvSpPr>
          <p:nvPr>
            <p:ph idx="1"/>
          </p:nvPr>
        </p:nvSpPr>
        <p:spPr>
          <a:xfrm>
            <a:off x="3472070" y="1504122"/>
            <a:ext cx="8719930" cy="4419158"/>
          </a:xfrm>
        </p:spPr>
        <p:txBody>
          <a:bodyPr/>
          <a:lstStyle/>
          <a:p>
            <a:pPr marL="228600" marR="0" lvl="0" indent="-228600" algn="l" defTabSz="914400" rtl="0" eaLnBrk="1" fontAlgn="auto" latinLnBrk="0" hangingPunct="1">
              <a:lnSpc>
                <a:spcPct val="90000"/>
              </a:lnSpc>
              <a:spcBef>
                <a:spcPts val="1000"/>
              </a:spcBef>
              <a:spcAft>
                <a:spcPts val="0"/>
              </a:spcAft>
              <a:buClr>
                <a:srgbClr val="DF8C8C"/>
              </a:buClr>
              <a:buSzTx/>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 is not recommended to use gonadotropins with timed intercourse in the treatment of unexplained infertility.</a:t>
            </a:r>
          </a:p>
          <a:p>
            <a:pPr marL="228600" marR="0" lvl="0" indent="-228600" algn="l" defTabSz="914400" rtl="0" eaLnBrk="1" fontAlgn="auto" latinLnBrk="0" hangingPunct="1">
              <a:lnSpc>
                <a:spcPct val="90000"/>
              </a:lnSpc>
              <a:spcBef>
                <a:spcPts val="1000"/>
              </a:spcBef>
              <a:spcAft>
                <a:spcPts val="0"/>
              </a:spcAft>
              <a:buClr>
                <a:srgbClr val="DF8C8C"/>
              </a:buClr>
              <a:buSzTx/>
              <a:buFont typeface="Wingdings" panose="05000000000000000000" pitchFamily="2" charset="2"/>
              <a:buChar char="Ø"/>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90000"/>
              </a:lnSpc>
              <a:spcBef>
                <a:spcPts val="1000"/>
              </a:spcBef>
              <a:spcAft>
                <a:spcPts val="0"/>
              </a:spcAft>
              <a:buClr>
                <a:srgbClr val="DF8C8C"/>
              </a:buClr>
              <a:buSzTx/>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Studies report either no difference in pregnancy outcomes</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compared to OS with oral agents or higher pregnancy rates associated with a higher risk of multiple-gestation pregnancy. (Strength of Evidence: B; Strength of Recommendation: Moderate)</a:t>
            </a:r>
          </a:p>
          <a:p>
            <a:pPr marL="228600" marR="0" lvl="0" indent="-228600" algn="l" defTabSz="914400" rtl="0" eaLnBrk="1" fontAlgn="auto" latinLnBrk="0" hangingPunct="1">
              <a:lnSpc>
                <a:spcPct val="90000"/>
              </a:lnSpc>
              <a:spcBef>
                <a:spcPts val="1000"/>
              </a:spcBef>
              <a:spcAft>
                <a:spcPts val="0"/>
              </a:spcAft>
              <a:buClr>
                <a:srgbClr val="DF8C8C"/>
              </a:buClr>
              <a:buSzTx/>
              <a:buFont typeface="Wingdings" panose="05000000000000000000" pitchFamily="2" charset="2"/>
              <a:buChar char="Ø"/>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0" marR="0" lvl="0" indent="0" algn="l" defTabSz="914400" rtl="0" eaLnBrk="1" fontAlgn="auto" latinLnBrk="0" hangingPunct="1">
              <a:lnSpc>
                <a:spcPct val="90000"/>
              </a:lnSpc>
              <a:spcBef>
                <a:spcPts val="1000"/>
              </a:spcBef>
              <a:spcAft>
                <a:spcPts val="0"/>
              </a:spcAft>
              <a:buClr>
                <a:srgbClr val="FF0000"/>
              </a:buClr>
              <a:buSzTx/>
              <a:buFont typeface="Arial" panose="020B0604020202020204" pitchFamily="34" charset="0"/>
              <a:buNone/>
              <a:tabLst/>
              <a:defRPr/>
            </a:pPr>
            <a:r>
              <a:rPr kumimoji="0" lang="en-US" sz="2000" b="1" i="0" u="none" strike="noStrike" kern="1200" cap="none" spc="0" normalizeH="0" baseline="0" noProof="0" dirty="0">
                <a:ln>
                  <a:noFill/>
                </a:ln>
                <a:solidFill>
                  <a:srgbClr val="DF8C8C"/>
                </a:solidFill>
                <a:effectLst/>
                <a:uLnTx/>
                <a:uFillTx/>
                <a:latin typeface="Calibri" panose="020F0502020204030204"/>
                <a:ea typeface="+mn-ea"/>
                <a:cs typeface="+mn-cs"/>
              </a:rPr>
              <a:t>                                                                                               </a:t>
            </a: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ASRM 2022 </a:t>
            </a:r>
            <a:endParaRPr kumimoji="0" lang="en-US" sz="2800" b="0" i="0" u="none" strike="noStrike" kern="1200" cap="none" spc="0" normalizeH="0" baseline="0" noProof="0" dirty="0">
              <a:ln>
                <a:noFill/>
              </a:ln>
              <a:solidFill>
                <a:srgbClr val="DF8C8C"/>
              </a:solidFill>
              <a:effectLst/>
              <a:uLnTx/>
              <a:uFillTx/>
              <a:latin typeface="Times New Roman" panose="02020603050405020304" pitchFamily="18" charset="0"/>
              <a:ea typeface="+mn-ea"/>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332482BC-7910-DEAE-F153-3C2322A78A2C}"/>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22</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6629829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771F0AD-D084-4D5C-D4EB-0D4BBFEBB325}"/>
              </a:ext>
            </a:extLst>
          </p:cNvPr>
          <p:cNvSpPr>
            <a:spLocks noGrp="1"/>
          </p:cNvSpPr>
          <p:nvPr>
            <p:ph type="title"/>
          </p:nvPr>
        </p:nvSpPr>
        <p:spPr>
          <a:xfrm>
            <a:off x="3419061" y="731520"/>
            <a:ext cx="8772939" cy="620201"/>
          </a:xfrm>
        </p:spPr>
        <p:txBody>
          <a:bodyPr/>
          <a:lstStyle/>
          <a:p>
            <a:r>
              <a:rPr kumimoji="0" lang="en-US" sz="2000" i="0" u="none" strike="noStrike" kern="1200" cap="none"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CLOMIPHENE CITRATE WITH INTRAUTERINE INSEMINATION (IUI)</a:t>
            </a:r>
            <a:endParaRPr lang="en-US" sz="2000" dirty="0">
              <a:solidFill>
                <a:srgbClr val="DF8C8C"/>
              </a:solidFill>
            </a:endParaRPr>
          </a:p>
        </p:txBody>
      </p:sp>
      <p:sp>
        <p:nvSpPr>
          <p:cNvPr id="3" name="Content Placeholder 2">
            <a:extLst>
              <a:ext uri="{FF2B5EF4-FFF2-40B4-BE49-F238E27FC236}">
                <a16:creationId xmlns:a16="http://schemas.microsoft.com/office/drawing/2014/main" id="{DF74DFBE-1909-2F3A-BF93-F9967591A788}"/>
              </a:ext>
            </a:extLst>
          </p:cNvPr>
          <p:cNvSpPr>
            <a:spLocks noGrp="1"/>
          </p:cNvSpPr>
          <p:nvPr>
            <p:ph idx="1"/>
          </p:nvPr>
        </p:nvSpPr>
        <p:spPr>
          <a:xfrm>
            <a:off x="3419061" y="2186609"/>
            <a:ext cx="8772939" cy="3816626"/>
          </a:xfrm>
        </p:spPr>
        <p:txBody>
          <a:bodyPr/>
          <a:lstStyle/>
          <a:p>
            <a:pPr marL="457200" marR="0" lvl="0" indent="-4572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 is recommended to use clomiphene citrate with IUI in the treatment of couples with unexplained infertility. (Strength of Evidence: A; Strength of Recommendation: Strong)</a:t>
            </a:r>
          </a:p>
          <a:p>
            <a:pPr marL="457200" marR="0" lvl="0" indent="-4572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endParaRPr lang="en-US" sz="2400" dirty="0">
              <a:solidFill>
                <a:prstClr val="black"/>
              </a:solidFill>
              <a:latin typeface="Times New Roman" panose="02020603050405020304" pitchFamily="18" charset="0"/>
              <a:cs typeface="Times New Roman" panose="02020603050405020304" pitchFamily="18" charset="0"/>
            </a:endParaRPr>
          </a:p>
          <a:p>
            <a:pPr marR="0" lvl="0" algn="l" defTabSz="914400" rtl="0" eaLnBrk="1" fontAlgn="auto" latinLnBrk="0" hangingPunct="1">
              <a:lnSpc>
                <a:spcPct val="150000"/>
              </a:lnSpc>
              <a:spcBef>
                <a:spcPts val="1000"/>
              </a:spcBef>
              <a:spcAft>
                <a:spcPts val="0"/>
              </a:spcAft>
              <a:buClr>
                <a:srgbClr val="DF8C8C"/>
              </a:buClr>
              <a:buSzTx/>
              <a:tabLst/>
              <a:defRPr/>
            </a:pPr>
            <a:r>
              <a:rPr kumimoji="0" lang="en-US" sz="2000" b="1" i="0" u="none" strike="noStrike" kern="1200" cap="none" spc="0" normalizeH="0" baseline="0" noProof="0" dirty="0">
                <a:ln>
                  <a:noFill/>
                </a:ln>
                <a:solidFill>
                  <a:srgbClr val="DF8C8C"/>
                </a:solidFill>
                <a:effectLst/>
                <a:uLnTx/>
                <a:uFillTx/>
                <a:latin typeface="Calibri" panose="020F0502020204030204"/>
                <a:ea typeface="+mn-ea"/>
                <a:cs typeface="+mn-cs"/>
              </a:rPr>
              <a:t>                                                                                    </a:t>
            </a: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ASRM 2022 </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marL="228600" marR="0" lvl="0" indent="-228600" algn="l" defTabSz="914400" rtl="0" eaLnBrk="1" fontAlgn="auto" latinLnBrk="0" hangingPunct="1">
              <a:lnSpc>
                <a:spcPct val="150000"/>
              </a:lnSpc>
              <a:spcBef>
                <a:spcPts val="1000"/>
              </a:spcBef>
              <a:spcAft>
                <a:spcPts val="0"/>
              </a:spcAft>
              <a:buClr>
                <a:srgbClr val="FF0000"/>
              </a:buClr>
              <a:buSzTx/>
              <a:buFont typeface="Wingdings" panose="05000000000000000000" pitchFamily="2" charset="2"/>
              <a:buChar char="q"/>
              <a:tabLst/>
              <a:defRPr/>
            </a:pPr>
            <a:endParaRPr kumimoji="0" lang="en-US" sz="2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endParaRPr lang="en-US" dirty="0"/>
          </a:p>
        </p:txBody>
      </p:sp>
      <p:sp>
        <p:nvSpPr>
          <p:cNvPr id="5" name="Slide Number Placeholder 4">
            <a:extLst>
              <a:ext uri="{FF2B5EF4-FFF2-40B4-BE49-F238E27FC236}">
                <a16:creationId xmlns:a16="http://schemas.microsoft.com/office/drawing/2014/main" id="{D430D590-E109-9338-C5FF-2477F5FB30F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23</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45099160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05D3DB-8AE3-7DF8-3CE5-E6B17B075E15}"/>
              </a:ext>
            </a:extLst>
          </p:cNvPr>
          <p:cNvSpPr>
            <a:spLocks noGrp="1"/>
          </p:cNvSpPr>
          <p:nvPr>
            <p:ph type="title"/>
          </p:nvPr>
        </p:nvSpPr>
        <p:spPr>
          <a:xfrm>
            <a:off x="3405809" y="636103"/>
            <a:ext cx="8527111" cy="848140"/>
          </a:xfrm>
        </p:spPr>
        <p:txBody>
          <a:bodyPr/>
          <a:lstStyle/>
          <a:p>
            <a:r>
              <a:rPr kumimoji="0" lang="en-US" sz="2000" b="1" i="0" u="none" strike="noStrike" kern="1200" cap="none"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AROMATASE INHIBITORS WITH INTRAUTERINE INSEMINATION (IUI)</a:t>
            </a:r>
            <a:endParaRPr lang="en-US" sz="2000" dirty="0">
              <a:solidFill>
                <a:srgbClr val="DF8C8C"/>
              </a:solidFill>
            </a:endParaRPr>
          </a:p>
        </p:txBody>
      </p:sp>
      <p:sp>
        <p:nvSpPr>
          <p:cNvPr id="3" name="Content Placeholder 2">
            <a:extLst>
              <a:ext uri="{FF2B5EF4-FFF2-40B4-BE49-F238E27FC236}">
                <a16:creationId xmlns:a16="http://schemas.microsoft.com/office/drawing/2014/main" id="{C2E18AED-81FB-5D6F-6C72-AD7FE5AA32CE}"/>
              </a:ext>
            </a:extLst>
          </p:cNvPr>
          <p:cNvSpPr>
            <a:spLocks noGrp="1"/>
          </p:cNvSpPr>
          <p:nvPr>
            <p:ph idx="1"/>
          </p:nvPr>
        </p:nvSpPr>
        <p:spPr>
          <a:xfrm>
            <a:off x="3405809" y="2027583"/>
            <a:ext cx="8786191" cy="4373217"/>
          </a:xfrm>
        </p:spPr>
        <p:txBody>
          <a:bodyPr/>
          <a:lstStyle/>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It is recommended that letrozole with IUI treatments be considered as an alternative regimen for couples with un-explained infertility, as studies to date suggest similar efficacy. </a:t>
            </a:r>
          </a:p>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Of note, letrozole is not </a:t>
            </a:r>
            <a:r>
              <a:rPr kumimoji="0" lang="en-US" sz="20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FDA approved </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for treatment of unexplained infertility, but is considered an effective and well tolerated option. (Strength of Evidence: A;</a:t>
            </a:r>
            <a:b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Strength of Recommendation: Strong)</a:t>
            </a:r>
          </a:p>
          <a:p>
            <a:pPr marR="0" lvl="0" algn="l" defTabSz="914400" rtl="0" eaLnBrk="1" fontAlgn="auto" latinLnBrk="0" hangingPunct="1">
              <a:lnSpc>
                <a:spcPct val="150000"/>
              </a:lnSpc>
              <a:spcBef>
                <a:spcPts val="1000"/>
              </a:spcBef>
              <a:spcAft>
                <a:spcPts val="0"/>
              </a:spcAft>
              <a:buClr>
                <a:srgbClr val="DF8C8C"/>
              </a:buClr>
              <a:buSzTx/>
              <a:tabLst/>
              <a:defRPr/>
            </a:pP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0E5B7DF7-9566-F442-BFF9-E3105B032C14}"/>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24</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09235689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3F70480-FCEA-5527-EE88-0643DF536F61}"/>
              </a:ext>
            </a:extLst>
          </p:cNvPr>
          <p:cNvSpPr>
            <a:spLocks noGrp="1"/>
          </p:cNvSpPr>
          <p:nvPr>
            <p:ph type="title"/>
          </p:nvPr>
        </p:nvSpPr>
        <p:spPr>
          <a:xfrm>
            <a:off x="3392557" y="596349"/>
            <a:ext cx="8799443" cy="993912"/>
          </a:xfrm>
        </p:spPr>
        <p:txBody>
          <a:bodyPr/>
          <a:lstStyle/>
          <a:p>
            <a:pPr>
              <a:lnSpc>
                <a:spcPct val="150000"/>
              </a:lnSpc>
            </a:pPr>
            <a:r>
              <a:rPr kumimoji="0" lang="en-US" sz="1600" b="1" i="0" u="none" strike="noStrike" kern="1200" cap="none"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INTRAUTERINE INSEMINATION (IUI) WITH COMBINATION OF CLOMIPHENE CITRATE OR LETROZOLE AND GONADOTROPINS (LOW DOSE AND CONVENTIONAL DOSE)</a:t>
            </a:r>
            <a:endParaRPr lang="en-US" sz="1600" dirty="0">
              <a:solidFill>
                <a:srgbClr val="DF8C8C"/>
              </a:solidFill>
            </a:endParaRPr>
          </a:p>
        </p:txBody>
      </p:sp>
      <p:sp>
        <p:nvSpPr>
          <p:cNvPr id="3" name="Content Placeholder 2">
            <a:extLst>
              <a:ext uri="{FF2B5EF4-FFF2-40B4-BE49-F238E27FC236}">
                <a16:creationId xmlns:a16="http://schemas.microsoft.com/office/drawing/2014/main" id="{BA322D03-9F1C-91BE-E8E4-8E8F1B37E934}"/>
              </a:ext>
            </a:extLst>
          </p:cNvPr>
          <p:cNvSpPr>
            <a:spLocks noGrp="1"/>
          </p:cNvSpPr>
          <p:nvPr>
            <p:ph idx="1"/>
          </p:nvPr>
        </p:nvSpPr>
        <p:spPr>
          <a:xfrm>
            <a:off x="3392557" y="1881809"/>
            <a:ext cx="8799443" cy="4863548"/>
          </a:xfrm>
        </p:spPr>
        <p:txBody>
          <a:bodyPr/>
          <a:lstStyle/>
          <a:p>
            <a:pPr marL="228600" marR="0" lvl="0" indent="-228600" algn="l" defTabSz="914400" rtl="0" eaLnBrk="1" fontAlgn="auto" latinLnBrk="0" hangingPunct="1">
              <a:lnSpc>
                <a:spcPct val="17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There is good evidence that clomiphene citrate with conventional-dose gonadotropins with IUI treatments are associated with an increased risk of multiple-gestation pregnancy.</a:t>
            </a:r>
          </a:p>
          <a:p>
            <a:pPr marR="0" lvl="0" algn="l" defTabSz="914400" rtl="0" eaLnBrk="1" fontAlgn="auto" latinLnBrk="0" hangingPunct="1">
              <a:lnSpc>
                <a:spcPct val="170000"/>
              </a:lnSpc>
              <a:spcBef>
                <a:spcPts val="1000"/>
              </a:spcBef>
              <a:spcAft>
                <a:spcPts val="0"/>
              </a:spcAft>
              <a:buClr>
                <a:srgbClr val="DF8C8C"/>
              </a:buClr>
              <a:buSzTx/>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17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There is good evidence that clinical pregnancy and live- birth rate are similar when comparing letrozole and low-dose gonadotropins with IUI vs. clomiphene citrate and low-dose gonadotropins with IUI</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a:p>
            <a:pPr marL="228600" marR="0" lvl="0" indent="-228600" algn="l" defTabSz="914400" rtl="0" eaLnBrk="1" fontAlgn="auto" latinLnBrk="0" hangingPunct="1">
              <a:lnSpc>
                <a:spcPct val="170000"/>
              </a:lnSpc>
              <a:spcBef>
                <a:spcPts val="1000"/>
              </a:spcBef>
              <a:spcAft>
                <a:spcPts val="0"/>
              </a:spcAft>
              <a:buClr>
                <a:srgbClr val="DF8C8C"/>
              </a:buClr>
              <a:buSzTx/>
              <a:buFont typeface="Wingdings" panose="05000000000000000000" pitchFamily="2" charset="2"/>
              <a:buChar char="Ø"/>
              <a:tabLst/>
              <a:defRPr/>
            </a:pP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lang="en-US" dirty="0"/>
          </a:p>
        </p:txBody>
      </p:sp>
      <p:sp>
        <p:nvSpPr>
          <p:cNvPr id="5" name="Slide Number Placeholder 4">
            <a:extLst>
              <a:ext uri="{FF2B5EF4-FFF2-40B4-BE49-F238E27FC236}">
                <a16:creationId xmlns:a16="http://schemas.microsoft.com/office/drawing/2014/main" id="{6AA26341-B197-5CFD-2257-1C142C8542DB}"/>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25</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0243731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994D5A-AE9F-4090-5F29-0E14654D9D05}"/>
              </a:ext>
            </a:extLst>
          </p:cNvPr>
          <p:cNvSpPr>
            <a:spLocks noGrp="1"/>
          </p:cNvSpPr>
          <p:nvPr>
            <p:ph type="title"/>
          </p:nvPr>
        </p:nvSpPr>
        <p:spPr>
          <a:xfrm>
            <a:off x="3509319" y="344424"/>
            <a:ext cx="8682681" cy="1163100"/>
          </a:xfrm>
        </p:spPr>
        <p:txBody>
          <a:bodyPr/>
          <a:lstStyle/>
          <a:p>
            <a:r>
              <a:rPr kumimoji="0" lang="en-US" sz="4000" b="1" i="0" u="none" strike="noStrike" kern="1200" cap="none" spc="0" normalizeH="0" baseline="0" noProof="0" dirty="0">
                <a:ln>
                  <a:noFill/>
                </a:ln>
                <a:solidFill>
                  <a:srgbClr val="DF8C8C"/>
                </a:solidFill>
                <a:effectLst/>
                <a:uLnTx/>
                <a:uFillTx/>
                <a:latin typeface="Times New Roman" panose="02020603050405020304" pitchFamily="18" charset="0"/>
                <a:ea typeface="+mj-ea"/>
                <a:cs typeface="+mj-cs"/>
              </a:rPr>
              <a:t>It is not recommended</a:t>
            </a:r>
            <a:endParaRPr lang="en-US" dirty="0">
              <a:solidFill>
                <a:srgbClr val="DF8C8C"/>
              </a:solidFill>
            </a:endParaRPr>
          </a:p>
        </p:txBody>
      </p:sp>
      <p:sp>
        <p:nvSpPr>
          <p:cNvPr id="3" name="Content Placeholder 2">
            <a:extLst>
              <a:ext uri="{FF2B5EF4-FFF2-40B4-BE49-F238E27FC236}">
                <a16:creationId xmlns:a16="http://schemas.microsoft.com/office/drawing/2014/main" id="{7FD4F8C6-FB28-49C2-0215-70E43BDE08E4}"/>
              </a:ext>
            </a:extLst>
          </p:cNvPr>
          <p:cNvSpPr>
            <a:spLocks noGrp="1"/>
          </p:cNvSpPr>
          <p:nvPr>
            <p:ph idx="1"/>
          </p:nvPr>
        </p:nvSpPr>
        <p:spPr>
          <a:xfrm>
            <a:off x="3509319" y="1620300"/>
            <a:ext cx="8682681" cy="5237700"/>
          </a:xfrm>
        </p:spPr>
        <p:txBody>
          <a:bodyPr/>
          <a:lstStyle/>
          <a:p>
            <a:pPr marL="342900" marR="0" lvl="0" indent="-342900" defTabSz="914400" rtl="0" eaLnBrk="1" fontAlgn="auto" latinLnBrk="0" hangingPunct="1">
              <a:lnSpc>
                <a:spcPct val="20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to use letrozole or clomiphene citrate plus conventional-dose gonadotropins with IUI, as most studies associated with improved pregnancy rate over OS-IUI with oral medications are also associated with an increased risk of multiple-gestation pregnancy. (</a:t>
            </a:r>
            <a:r>
              <a:rPr kumimoji="0" lang="en-US" sz="2000" b="0" i="0" u="none" strike="noStrike" kern="1200" cap="none" spc="0" normalizeH="0" baseline="0" noProof="0" dirty="0" err="1">
                <a:ln>
                  <a:noFill/>
                </a:ln>
                <a:solidFill>
                  <a:prstClr val="black"/>
                </a:solidFill>
                <a:effectLst/>
                <a:uLnTx/>
                <a:uFillTx/>
                <a:latin typeface="Times New Roman" panose="02020603050405020304" pitchFamily="18" charset="0"/>
                <a:cs typeface="Times New Roman" panose="02020603050405020304" pitchFamily="18" charset="0"/>
              </a:rPr>
              <a:t>Strengthof</a:t>
            </a: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 Evidence: B; Strength of Recommendation: Moderate)</a:t>
            </a:r>
          </a:p>
          <a:p>
            <a:pPr marR="0" lvl="0" algn="l" defTabSz="914400" rtl="0" eaLnBrk="1" fontAlgn="auto" latinLnBrk="0" hangingPunct="1">
              <a:lnSpc>
                <a:spcPct val="200000"/>
              </a:lnSpc>
              <a:spcBef>
                <a:spcPts val="1000"/>
              </a:spcBef>
              <a:spcAft>
                <a:spcPts val="0"/>
              </a:spcAft>
              <a:buClr>
                <a:srgbClr val="DF8C8C"/>
              </a:buClr>
              <a:buSzTx/>
              <a:tabLst/>
              <a:defRPr/>
            </a:pP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endParaRPr lang="en-US" dirty="0"/>
          </a:p>
        </p:txBody>
      </p:sp>
      <p:sp>
        <p:nvSpPr>
          <p:cNvPr id="5" name="Slide Number Placeholder 4">
            <a:extLst>
              <a:ext uri="{FF2B5EF4-FFF2-40B4-BE49-F238E27FC236}">
                <a16:creationId xmlns:a16="http://schemas.microsoft.com/office/drawing/2014/main" id="{B0B10961-8453-7EE9-C154-277B322A2ECF}"/>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26</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60877414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D5A10-E452-2AD3-1574-980B062B43DB}"/>
              </a:ext>
            </a:extLst>
          </p:cNvPr>
          <p:cNvSpPr>
            <a:spLocks noGrp="1"/>
          </p:cNvSpPr>
          <p:nvPr>
            <p:ph type="title"/>
          </p:nvPr>
        </p:nvSpPr>
        <p:spPr>
          <a:xfrm>
            <a:off x="3558746" y="271850"/>
            <a:ext cx="8633254" cy="1136820"/>
          </a:xfrm>
        </p:spPr>
        <p:txBody>
          <a:bodyPr/>
          <a:lstStyle/>
          <a:p>
            <a:r>
              <a:rPr kumimoji="0" lang="en-US" sz="2000" i="0" u="none" strike="noStrike" kern="1200" cap="none"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INTRAUTERINE INSEMINATION (IUI) WITH LOW-DOSE GONADOTROPINS</a:t>
            </a:r>
            <a:endParaRPr lang="en-US" sz="2000" dirty="0">
              <a:solidFill>
                <a:srgbClr val="DF8C8C"/>
              </a:solidFill>
            </a:endParaRPr>
          </a:p>
        </p:txBody>
      </p:sp>
      <p:sp>
        <p:nvSpPr>
          <p:cNvPr id="3" name="Content Placeholder 2">
            <a:extLst>
              <a:ext uri="{FF2B5EF4-FFF2-40B4-BE49-F238E27FC236}">
                <a16:creationId xmlns:a16="http://schemas.microsoft.com/office/drawing/2014/main" id="{AD028DB0-AF1C-16CD-343A-6AD9D2EE6E88}"/>
              </a:ext>
            </a:extLst>
          </p:cNvPr>
          <p:cNvSpPr>
            <a:spLocks noGrp="1"/>
          </p:cNvSpPr>
          <p:nvPr>
            <p:ph idx="1"/>
          </p:nvPr>
        </p:nvSpPr>
        <p:spPr>
          <a:xfrm>
            <a:off x="3385751" y="1977081"/>
            <a:ext cx="8806249" cy="4423719"/>
          </a:xfrm>
        </p:spPr>
        <p:txBody>
          <a:bodyPr/>
          <a:lstStyle/>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It is not recommended to use low-dose gonadotropins with IUI in the treatment of unexplained infertility, as it is more complex and expensive, and likely no more effective than OS with oral medications with IUI. (Strength of </a:t>
            </a:r>
            <a:r>
              <a:rPr kumimoji="0" lang="en-US" sz="24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Evidence:B</a:t>
            </a: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Strength of Recommendation: Moderate)</a:t>
            </a:r>
          </a:p>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endParaRPr lang="en-US" sz="2400" dirty="0">
              <a:solidFill>
                <a:prstClr val="black"/>
              </a:solidFill>
              <a:latin typeface="Times New Roman" panose="02020603050405020304" pitchFamily="18" charset="0"/>
              <a:cs typeface="Times New Roman" panose="02020603050405020304" pitchFamily="18" charset="0"/>
            </a:endParaRPr>
          </a:p>
          <a:p>
            <a:pPr marR="0" lvl="0" algn="l" defTabSz="914400" rtl="0" eaLnBrk="1" fontAlgn="auto" latinLnBrk="0" hangingPunct="1">
              <a:lnSpc>
                <a:spcPct val="150000"/>
              </a:lnSpc>
              <a:spcBef>
                <a:spcPts val="1000"/>
              </a:spcBef>
              <a:spcAft>
                <a:spcPts val="0"/>
              </a:spcAft>
              <a:buClr>
                <a:srgbClr val="DF8C8C"/>
              </a:buClr>
              <a:buSzTx/>
              <a:tabLst/>
              <a:defRPr/>
            </a:pP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6E611A11-110B-3767-50F2-1BAF15EDC6AD}"/>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27</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37217497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C761128-85C8-9DC3-7475-8C2B3285D4A5}"/>
              </a:ext>
            </a:extLst>
          </p:cNvPr>
          <p:cNvSpPr>
            <a:spLocks noGrp="1"/>
          </p:cNvSpPr>
          <p:nvPr>
            <p:ph type="title"/>
          </p:nvPr>
        </p:nvSpPr>
        <p:spPr>
          <a:xfrm>
            <a:off x="3472070" y="729002"/>
            <a:ext cx="7336138" cy="768096"/>
          </a:xfrm>
        </p:spPr>
        <p:txBody>
          <a:bodyPr/>
          <a:lstStyle/>
          <a:p>
            <a:r>
              <a:rPr kumimoji="0" lang="en-US" sz="4400" b="1" i="0" u="none" strike="noStrike" kern="1200" cap="none"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Recommendation</a:t>
            </a:r>
            <a:endParaRPr lang="en-US" dirty="0">
              <a:solidFill>
                <a:srgbClr val="DF8C8C"/>
              </a:solidFill>
            </a:endParaRPr>
          </a:p>
        </p:txBody>
      </p:sp>
      <p:sp>
        <p:nvSpPr>
          <p:cNvPr id="5" name="Slide Number Placeholder 4">
            <a:extLst>
              <a:ext uri="{FF2B5EF4-FFF2-40B4-BE49-F238E27FC236}">
                <a16:creationId xmlns:a16="http://schemas.microsoft.com/office/drawing/2014/main" id="{937988BE-8F14-5213-CA17-2A899FC3C40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28</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
        <p:nvSpPr>
          <p:cNvPr id="9" name="Content Placeholder 8">
            <a:extLst>
              <a:ext uri="{FF2B5EF4-FFF2-40B4-BE49-F238E27FC236}">
                <a16:creationId xmlns:a16="http://schemas.microsoft.com/office/drawing/2014/main" id="{8628EE55-CA59-2AB3-63E7-CA775F7E2288}"/>
              </a:ext>
            </a:extLst>
          </p:cNvPr>
          <p:cNvSpPr>
            <a:spLocks noGrp="1"/>
          </p:cNvSpPr>
          <p:nvPr>
            <p:ph idx="1"/>
          </p:nvPr>
        </p:nvSpPr>
        <p:spPr>
          <a:xfrm>
            <a:off x="3472070" y="2305878"/>
            <a:ext cx="8719930" cy="4267200"/>
          </a:xfrm>
        </p:spPr>
        <p:txBody>
          <a:bodyPr/>
          <a:lstStyle/>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It is recommended that couples with unexplained infertility</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initially undergo a course (typically 3 or 4 cycles) of OS and</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IUI with oral agents. For those unsuccessful with OS and IUI</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treatments with oral agents, IVF is recommended rather</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than OS and IUI with gonadotropins. (Strength of Evidence:</a:t>
            </a:r>
            <a:b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br>
            <a:r>
              <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B; Strength of Recommendation: Moderate)</a:t>
            </a:r>
          </a:p>
          <a:p>
            <a:pPr marR="0" lvl="0" algn="l" defTabSz="914400" rtl="0" eaLnBrk="1" fontAlgn="auto" latinLnBrk="0" hangingPunct="1">
              <a:lnSpc>
                <a:spcPct val="150000"/>
              </a:lnSpc>
              <a:spcBef>
                <a:spcPts val="1000"/>
              </a:spcBef>
              <a:spcAft>
                <a:spcPts val="0"/>
              </a:spcAft>
              <a:buClr>
                <a:srgbClr val="DF8C8C"/>
              </a:buClr>
              <a:buSzTx/>
              <a:tabLst/>
              <a:defRPr/>
            </a:pP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pPr marR="0" lvl="0" algn="l" defTabSz="914400" rtl="0" eaLnBrk="1" fontAlgn="auto" latinLnBrk="0" hangingPunct="1">
              <a:lnSpc>
                <a:spcPct val="150000"/>
              </a:lnSpc>
              <a:spcBef>
                <a:spcPts val="1000"/>
              </a:spcBef>
              <a:spcAft>
                <a:spcPts val="0"/>
              </a:spcAft>
              <a:buClr>
                <a:srgbClr val="DF8C8C"/>
              </a:buClr>
              <a:buSzTx/>
              <a:tabLst/>
              <a:defRPr/>
            </a:pPr>
            <a:endParaRPr kumimoji="0" lang="en-US" sz="2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mn-cs"/>
            </a:endParaRPr>
          </a:p>
          <a:p>
            <a:endParaRPr lang="en-US" dirty="0"/>
          </a:p>
        </p:txBody>
      </p:sp>
    </p:spTree>
    <p:extLst>
      <p:ext uri="{BB962C8B-B14F-4D97-AF65-F5344CB8AC3E}">
        <p14:creationId xmlns:p14="http://schemas.microsoft.com/office/powerpoint/2010/main" val="4228199842"/>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C8858D-3B23-9302-C7D3-D5A99B476540}"/>
              </a:ext>
            </a:extLst>
          </p:cNvPr>
          <p:cNvSpPr>
            <a:spLocks noGrp="1"/>
          </p:cNvSpPr>
          <p:nvPr>
            <p:ph type="title"/>
          </p:nvPr>
        </p:nvSpPr>
        <p:spPr>
          <a:xfrm>
            <a:off x="3485322" y="934720"/>
            <a:ext cx="7505766" cy="668793"/>
          </a:xfrm>
        </p:spPr>
        <p:txBody>
          <a:bodyPr/>
          <a:lstStyle/>
          <a:p>
            <a:r>
              <a:rPr kumimoji="0" lang="en-US" sz="3200" b="1" i="0" u="none" strike="noStrike" kern="1200" cap="none" spc="0" normalizeH="0" baseline="0" noProof="0" dirty="0">
                <a:ln>
                  <a:noFill/>
                </a:ln>
                <a:solidFill>
                  <a:srgbClr val="DF8C8C"/>
                </a:solidFill>
                <a:effectLst/>
                <a:uLnTx/>
                <a:uFillTx/>
                <a:latin typeface="Times New Roman" panose="02020603050405020304" pitchFamily="18" charset="0"/>
                <a:ea typeface="+mj-ea"/>
                <a:cs typeface="+mj-cs"/>
              </a:rPr>
              <a:t>Endometriosis</a:t>
            </a:r>
            <a:endParaRPr lang="en-US" dirty="0">
              <a:solidFill>
                <a:srgbClr val="DF8C8C"/>
              </a:solidFill>
            </a:endParaRPr>
          </a:p>
        </p:txBody>
      </p:sp>
      <p:sp>
        <p:nvSpPr>
          <p:cNvPr id="3" name="Content Placeholder 2">
            <a:extLst>
              <a:ext uri="{FF2B5EF4-FFF2-40B4-BE49-F238E27FC236}">
                <a16:creationId xmlns:a16="http://schemas.microsoft.com/office/drawing/2014/main" id="{F67A2C58-3FD6-A1C7-8949-1308DCE69464}"/>
              </a:ext>
            </a:extLst>
          </p:cNvPr>
          <p:cNvSpPr>
            <a:spLocks noGrp="1"/>
          </p:cNvSpPr>
          <p:nvPr>
            <p:ph idx="1"/>
          </p:nvPr>
        </p:nvSpPr>
        <p:spPr>
          <a:xfrm>
            <a:off x="3485322" y="1806713"/>
            <a:ext cx="7505766" cy="3997739"/>
          </a:xfrm>
        </p:spPr>
        <p:txBody>
          <a:bodyPr/>
          <a:lstStyle/>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Women with stage I-II endometriosis may benefit from IUI, while</a:t>
            </a:r>
            <a:b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those with stage III-IV endometriosis and tubal factor have the lowest IUI pregnancy rates, and thus may bene fit less from insemination. </a:t>
            </a:r>
          </a:p>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28600" marR="0" lvl="0" indent="-228600" algn="l" defTabSz="914400" rtl="0" eaLnBrk="1" fontAlgn="auto" latinLnBrk="0" hangingPunct="1">
              <a:lnSpc>
                <a:spcPct val="150000"/>
              </a:lnSpc>
              <a:spcBef>
                <a:spcPts val="1000"/>
              </a:spcBef>
              <a:spcAft>
                <a:spcPts val="0"/>
              </a:spcAft>
              <a:buClr>
                <a:srgbClr val="DF8C8C"/>
              </a:buClr>
              <a:buSzTx/>
              <a:buFont typeface="Wingdings" panose="05000000000000000000" pitchFamily="2" charset="2"/>
              <a:buChar char="Ø"/>
              <a:tabLst/>
              <a:defRPr/>
            </a:pPr>
            <a:r>
              <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Increasing maternal BMI leads to higher medication requirements during OI/IUI but does not appear to impact pregnancy outcomes</a:t>
            </a:r>
          </a:p>
          <a:p>
            <a:pPr marR="0" lvl="0" algn="l" defTabSz="914400" rtl="0" eaLnBrk="1" fontAlgn="auto" latinLnBrk="0" hangingPunct="1">
              <a:lnSpc>
                <a:spcPct val="150000"/>
              </a:lnSpc>
              <a:spcBef>
                <a:spcPts val="1000"/>
              </a:spcBef>
              <a:spcAft>
                <a:spcPts val="0"/>
              </a:spcAft>
              <a:buClr>
                <a:srgbClr val="DF8C8C"/>
              </a:buClr>
              <a:buSzTx/>
              <a:tabLst/>
              <a:defRPr/>
            </a:pPr>
            <a:r>
              <a:rPr kumimoji="0" lang="en-US" sz="2800" b="1" i="0" u="none" strike="noStrike" kern="1200" cap="none" spc="0" normalizeH="0" baseline="0" noProof="0" dirty="0">
                <a:ln>
                  <a:noFill/>
                </a:ln>
                <a:solidFill>
                  <a:srgbClr val="DF8C8C"/>
                </a:solidFill>
                <a:effectLst/>
                <a:uLnTx/>
                <a:uFillTx/>
                <a:latin typeface="Calibri" panose="020F0502020204030204"/>
                <a:ea typeface="+mn-ea"/>
                <a:cs typeface="+mn-cs"/>
              </a:rPr>
              <a:t>                                                          ASRM 2022</a:t>
            </a:r>
            <a:endParaRPr kumimoji="0" lang="en-US" sz="20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endParaRPr lang="en-US" dirty="0"/>
          </a:p>
        </p:txBody>
      </p:sp>
      <p:sp>
        <p:nvSpPr>
          <p:cNvPr id="5" name="Slide Number Placeholder 4">
            <a:extLst>
              <a:ext uri="{FF2B5EF4-FFF2-40B4-BE49-F238E27FC236}">
                <a16:creationId xmlns:a16="http://schemas.microsoft.com/office/drawing/2014/main" id="{DE205E25-5E3F-9786-EB4F-83D7E8B7F171}"/>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29</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5051826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6F22198-26D8-2A22-42D5-18A025342E41}"/>
              </a:ext>
            </a:extLst>
          </p:cNvPr>
          <p:cNvSpPr>
            <a:spLocks noGrp="1"/>
          </p:cNvSpPr>
          <p:nvPr>
            <p:ph type="title"/>
          </p:nvPr>
        </p:nvSpPr>
        <p:spPr>
          <a:xfrm>
            <a:off x="3445565" y="731521"/>
            <a:ext cx="8746435" cy="5907818"/>
          </a:xfrm>
        </p:spPr>
        <p:txBody>
          <a:bodyPr/>
          <a:lstStyle/>
          <a:p>
            <a:pPr marL="342900" marR="0" lvl="0" indent="-342900" algn="r" defTabSz="457200" rtl="1" eaLnBrk="1" fontAlgn="auto" latinLnBrk="0" hangingPunct="1">
              <a:lnSpc>
                <a:spcPct val="150000"/>
              </a:lnSpc>
              <a:spcBef>
                <a:spcPct val="20000"/>
              </a:spcBef>
              <a:spcAft>
                <a:spcPts val="600"/>
              </a:spcAft>
              <a:buClr>
                <a:srgbClr val="30ACEC">
                  <a:lumMod val="75000"/>
                </a:srgbClr>
              </a:buClr>
              <a:buSzPct val="145000"/>
              <a:buFont typeface="Wingdings" panose="05000000000000000000" pitchFamily="2" charset="2"/>
              <a:buChar char="§"/>
              <a:tabLst/>
              <a:defRPr/>
            </a:pPr>
            <a:r>
              <a:rPr kumimoji="0" lang="fa-IR" sz="2400" i="0" u="none" strike="noStrike" kern="1200" cap="none" spc="0" normalizeH="0" baseline="0" noProof="0" dirty="0">
                <a:ln w="3175" cmpd="sng">
                  <a:noFill/>
                </a:ln>
                <a:solidFill>
                  <a:srgbClr val="0070C0"/>
                </a:solidFill>
                <a:effectLst/>
                <a:uLnTx/>
                <a:uFillTx/>
                <a:latin typeface="Freestyle Script" panose="030804020302050B0404" pitchFamily="66" charset="0"/>
                <a:ea typeface="+mj-ea"/>
                <a:cs typeface="B Nazanin" panose="00000400000000000000" pitchFamily="2" charset="-78"/>
              </a:rPr>
              <a:t>تشخیص بهنگام و درمان ناباروری در قالب نظام ارجاع و سطح بندی خدمات </a:t>
            </a:r>
            <a:br>
              <a:rPr kumimoji="0" lang="fa-IR" sz="2400" i="0" u="none" strike="noStrike" kern="1200" cap="none" spc="0" normalizeH="0" baseline="0" noProof="0" dirty="0">
                <a:ln w="3175" cmpd="sng">
                  <a:noFill/>
                </a:ln>
                <a:solidFill>
                  <a:srgbClr val="0070C0"/>
                </a:solidFill>
                <a:effectLst/>
                <a:uLnTx/>
                <a:uFillTx/>
                <a:latin typeface="Freestyle Script" panose="030804020302050B0404" pitchFamily="66" charset="0"/>
                <a:ea typeface="+mj-ea"/>
                <a:cs typeface="B Nazanin" panose="00000400000000000000" pitchFamily="2" charset="-78"/>
              </a:rPr>
            </a:br>
            <a:br>
              <a:rPr kumimoji="0" lang="fa-IR" sz="2400" i="0" u="none" strike="noStrike" kern="1200" cap="none" spc="0" normalizeH="0" baseline="0" noProof="0" dirty="0">
                <a:ln w="3175" cmpd="sng">
                  <a:noFill/>
                </a:ln>
                <a:solidFill>
                  <a:srgbClr val="0070C0"/>
                </a:solidFill>
                <a:effectLst/>
                <a:uLnTx/>
                <a:uFillTx/>
                <a:latin typeface="Freestyle Script" panose="030804020302050B0404" pitchFamily="66" charset="0"/>
                <a:ea typeface="+mj-ea"/>
                <a:cs typeface="B Nazanin" panose="00000400000000000000" pitchFamily="2" charset="-78"/>
              </a:rPr>
            </a:br>
            <a:r>
              <a:rPr kumimoji="0" lang="fa-IR" sz="2400" i="0" u="none" strike="noStrike" kern="1200" cap="none" spc="0" normalizeH="0" baseline="0" noProof="0" dirty="0">
                <a:ln w="3175" cmpd="sng">
                  <a:noFill/>
                </a:ln>
                <a:solidFill>
                  <a:srgbClr val="0070C0"/>
                </a:solidFill>
                <a:effectLst/>
                <a:uLnTx/>
                <a:uFillTx/>
                <a:latin typeface="Freestyle Script" panose="030804020302050B0404" pitchFamily="66" charset="0"/>
                <a:ea typeface="+mj-ea"/>
                <a:cs typeface="B Nazanin" panose="00000400000000000000" pitchFamily="2" charset="-78"/>
              </a:rPr>
              <a:t> </a:t>
            </a: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داشتن فرزند از حقوق انسان هاست و هر انسانی حق بهره مندی از بالاترین استانداردهای قابل دستیابی سلامت جسمی و روانی را دارد.</a:t>
            </a: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زوجین حق دارند با شرایط باروری خود آشنا شوند تا بتوانند برای فرزند آوری تصمیم بگیرند. </a:t>
            </a: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بنابراین بدون دانستن شرایط باروری خود و همسر و فاکتورهای موثر بر باروری نمی توان به اهداف دست یافت . </a:t>
            </a: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br>
              <a:rPr kumimoji="0" lang="fa-IR" sz="19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br>
            <a:br>
              <a:rPr kumimoji="0" lang="fa-IR" sz="2400" i="0" u="none" strike="noStrike" kern="1200" cap="none" spc="0" normalizeH="0" baseline="0" noProof="0" dirty="0">
                <a:ln w="3175" cmpd="sng">
                  <a:noFill/>
                </a:ln>
                <a:solidFill>
                  <a:srgbClr val="0070C0"/>
                </a:solidFill>
                <a:effectLst/>
                <a:uLnTx/>
                <a:uFillTx/>
                <a:latin typeface="Freestyle Script" panose="030804020302050B0404" pitchFamily="66" charset="0"/>
                <a:ea typeface="+mj-ea"/>
                <a:cs typeface="B Nazanin" panose="00000400000000000000" pitchFamily="2" charset="-78"/>
              </a:rPr>
            </a:br>
            <a:endParaRPr lang="en-US" sz="2400" dirty="0">
              <a:solidFill>
                <a:srgbClr val="0070C0"/>
              </a:solidFill>
              <a:latin typeface="Times New Roman" panose="02020603050405020304" pitchFamily="18" charset="0"/>
              <a:cs typeface="Times New Roman" panose="02020603050405020304" pitchFamily="18" charset="0"/>
            </a:endParaRPr>
          </a:p>
        </p:txBody>
      </p:sp>
      <p:sp>
        <p:nvSpPr>
          <p:cNvPr id="4" name="Footer Placeholder 3">
            <a:extLst>
              <a:ext uri="{FF2B5EF4-FFF2-40B4-BE49-F238E27FC236}">
                <a16:creationId xmlns:a16="http://schemas.microsoft.com/office/drawing/2014/main" id="{4C9F5DE1-A0B8-FFF9-F3AE-7066FA6E7446}"/>
              </a:ext>
            </a:extLst>
          </p:cNvPr>
          <p:cNvSpPr>
            <a:spLocks noGrp="1"/>
          </p:cNvSpPr>
          <p:nvPr>
            <p:ph type="ftr" sz="quarter" idx="11"/>
          </p:nvPr>
        </p:nvSpPr>
        <p:spPr/>
        <p: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en-US" sz="1200" b="0" i="0" u="none" strike="noStrike" kern="1200" cap="none" spc="0" normalizeH="0" baseline="0" noProof="0">
                <a:ln>
                  <a:noFill/>
                </a:ln>
                <a:solidFill>
                  <a:srgbClr val="1F2C8F"/>
                </a:solidFill>
                <a:effectLst/>
                <a:uLnTx/>
                <a:uFillTx/>
                <a:latin typeface="Arial" panose="020B0604020202020204" pitchFamily="34" charset="0"/>
                <a:ea typeface="+mn-ea"/>
                <a:cs typeface="Arial" panose="020B0604020202020204" pitchFamily="34" charset="0"/>
              </a:rPr>
              <a:t>Presentation title</a:t>
            </a:r>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
        <p:nvSpPr>
          <p:cNvPr id="5" name="Slide Number Placeholder 4">
            <a:extLst>
              <a:ext uri="{FF2B5EF4-FFF2-40B4-BE49-F238E27FC236}">
                <a16:creationId xmlns:a16="http://schemas.microsoft.com/office/drawing/2014/main" id="{FD8287EF-9A9D-5187-202B-43DC3E010A02}"/>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3</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1270650046"/>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CA9BAD-BDDD-1034-FB75-34C8AE01777F}"/>
              </a:ext>
            </a:extLst>
          </p:cNvPr>
          <p:cNvSpPr>
            <a:spLocks noGrp="1"/>
          </p:cNvSpPr>
          <p:nvPr>
            <p:ph type="title"/>
          </p:nvPr>
        </p:nvSpPr>
        <p:spPr/>
        <p:txBody>
          <a:bodyPr/>
          <a:lstStyle/>
          <a:p>
            <a:endParaRPr lang="en-US"/>
          </a:p>
        </p:txBody>
      </p:sp>
      <p:pic>
        <p:nvPicPr>
          <p:cNvPr id="4" name="Content Placeholder 3">
            <a:extLst>
              <a:ext uri="{FF2B5EF4-FFF2-40B4-BE49-F238E27FC236}">
                <a16:creationId xmlns:a16="http://schemas.microsoft.com/office/drawing/2014/main" id="{E10D796F-3998-DD3D-7915-2B70C0D5AE11}"/>
              </a:ext>
            </a:extLst>
          </p:cNvPr>
          <p:cNvPicPr>
            <a:picLocks noGrp="1" noChangeAspect="1"/>
          </p:cNvPicPr>
          <p:nvPr>
            <p:ph idx="1"/>
          </p:nvPr>
        </p:nvPicPr>
        <p:blipFill>
          <a:blip r:embed="rId2"/>
          <a:stretch>
            <a:fillRect/>
          </a:stretch>
        </p:blipFill>
        <p:spPr>
          <a:xfrm>
            <a:off x="0" y="0"/>
            <a:ext cx="12192000" cy="6857999"/>
          </a:xfrm>
          <a:prstGeom prst="rect">
            <a:avLst/>
          </a:prstGeom>
        </p:spPr>
      </p:pic>
      <p:sp>
        <p:nvSpPr>
          <p:cNvPr id="5" name="TextBox 4">
            <a:extLst>
              <a:ext uri="{FF2B5EF4-FFF2-40B4-BE49-F238E27FC236}">
                <a16:creationId xmlns:a16="http://schemas.microsoft.com/office/drawing/2014/main" id="{7C6CF317-B910-7F88-B9D6-21D1F93065D2}"/>
              </a:ext>
            </a:extLst>
          </p:cNvPr>
          <p:cNvSpPr txBox="1"/>
          <p:nvPr/>
        </p:nvSpPr>
        <p:spPr>
          <a:xfrm>
            <a:off x="1126436" y="4306957"/>
            <a:ext cx="3828572" cy="181690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br>
              <a:rPr kumimoji="0" lang="en-US" sz="1800" b="0" i="0" u="none" strike="noStrike" kern="1200" cap="none" spc="0" normalizeH="0" baseline="0" noProof="0" dirty="0">
                <a:ln>
                  <a:noFill/>
                </a:ln>
                <a:solidFill>
                  <a:srgbClr val="000000"/>
                </a:solidFill>
                <a:effectLst/>
                <a:uLnTx/>
                <a:uFillTx/>
                <a:latin typeface="Arial Black"/>
                <a:ea typeface="+mn-ea"/>
                <a:cs typeface="+mn-cs"/>
              </a:rPr>
            </a:b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Dr.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Mojgan</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Javedani</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800" b="1" i="0" u="none" strike="noStrike" kern="1200" cap="none" spc="0" normalizeH="0" baseline="0" noProof="0" dirty="0" err="1">
                <a:ln>
                  <a:noFill/>
                </a:ln>
                <a:solidFill>
                  <a:prstClr val="black"/>
                </a:solidFill>
                <a:effectLst/>
                <a:uLnTx/>
                <a:uFillTx/>
                <a:latin typeface="Calibri" panose="020F0502020204030204"/>
                <a:ea typeface="+mn-ea"/>
                <a:cs typeface="+mn-cs"/>
              </a:rPr>
              <a:t>Masroor</a:t>
            </a: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 </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800" b="1" i="0" u="none" strike="noStrike" kern="1200" cap="none" spc="0" normalizeH="0" baseline="0" noProof="0" dirty="0">
                <a:ln>
                  <a:noFill/>
                </a:ln>
                <a:solidFill>
                  <a:prstClr val="black"/>
                </a:solidFill>
                <a:effectLst/>
                <a:uLnTx/>
                <a:uFillTx/>
                <a:latin typeface="Calibri" panose="020F0502020204030204"/>
                <a:ea typeface="+mn-ea"/>
                <a:cs typeface="+mn-cs"/>
              </a:rPr>
              <a:t>Infertility Fellowship</a:t>
            </a:r>
          </a:p>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Associate professor </a:t>
            </a:r>
            <a:r>
              <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rPr>
              <a:t>, </a:t>
            </a:r>
            <a:r>
              <a:rPr kumimoji="0" lang="en-US" sz="1400" b="0" i="0" u="none" strike="noStrike" kern="1200" cap="none" spc="0" normalizeH="0" baseline="0" noProof="0" dirty="0">
                <a:ln>
                  <a:noFill/>
                </a:ln>
                <a:solidFill>
                  <a:prstClr val="black"/>
                </a:solidFill>
                <a:effectLst/>
                <a:uLnTx/>
                <a:uFillTx/>
                <a:latin typeface="Calibri" panose="020F0502020204030204"/>
                <a:ea typeface="+mn-ea"/>
                <a:cs typeface="+mn-cs"/>
              </a:rPr>
              <a:t>IRAN UNIVERSITY OF MEDICAL SCIENCES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pic>
        <p:nvPicPr>
          <p:cNvPr id="9" name="Picture 8">
            <a:extLst>
              <a:ext uri="{FF2B5EF4-FFF2-40B4-BE49-F238E27FC236}">
                <a16:creationId xmlns:a16="http://schemas.microsoft.com/office/drawing/2014/main" id="{23675E77-C29F-3DD6-8B0F-97A1B2B39D6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71115" y="1288254"/>
            <a:ext cx="3388502" cy="4585253"/>
          </a:xfrm>
          <a:prstGeom prst="rect">
            <a:avLst/>
          </a:prstGeom>
        </p:spPr>
      </p:pic>
    </p:spTree>
    <p:extLst>
      <p:ext uri="{BB962C8B-B14F-4D97-AF65-F5344CB8AC3E}">
        <p14:creationId xmlns:p14="http://schemas.microsoft.com/office/powerpoint/2010/main" val="1192904997"/>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D9D58A-F0CA-EB63-C8CB-FB5C3658225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374405FE-C896-2BA8-DDF9-157E276FFFDF}"/>
              </a:ext>
            </a:extLst>
          </p:cNvPr>
          <p:cNvSpPr>
            <a:spLocks noGrp="1"/>
          </p:cNvSpPr>
          <p:nvPr>
            <p:ph idx="1"/>
          </p:nvPr>
        </p:nvSpPr>
        <p:spPr/>
        <p:txBody>
          <a:bodyPr/>
          <a:lstStyle/>
          <a:p>
            <a:pPr marL="0" marR="0" lvl="0" indent="0" algn="l" defTabSz="914400" rtl="0" eaLnBrk="1" fontAlgn="auto" latinLnBrk="0" hangingPunct="1">
              <a:lnSpc>
                <a:spcPct val="150000"/>
              </a:lnSpc>
              <a:spcBef>
                <a:spcPts val="0"/>
              </a:spcBef>
              <a:spcAft>
                <a:spcPts val="0"/>
              </a:spcAft>
              <a:buClr>
                <a:srgbClr val="F5CDCE">
                  <a:lumMod val="75000"/>
                </a:srgbClr>
              </a:buClr>
              <a:buSzTx/>
              <a:buFont typeface="Arial" panose="020B0604020202020204" pitchFamily="34" charset="0"/>
              <a:buNone/>
              <a:tabLst/>
              <a:defRPr/>
            </a:pPr>
            <a:r>
              <a:rPr kumimoji="0" lang="en-US" sz="2400" b="1" i="0" u="none" strike="noStrike" kern="1200" cap="none" spc="0" normalizeH="0" baseline="0" noProof="0" dirty="0">
                <a:ln>
                  <a:noFill/>
                </a:ln>
                <a:solidFill>
                  <a:srgbClr val="1F2C8F"/>
                </a:solidFill>
                <a:effectLst/>
                <a:uLnTx/>
                <a:uFillTx/>
                <a:latin typeface="Times New Roman" panose="02020603050405020304" pitchFamily="18" charset="0"/>
                <a:ea typeface="+mn-ea"/>
                <a:cs typeface="Times New Roman" panose="02020603050405020304" pitchFamily="18" charset="0"/>
              </a:rPr>
              <a:t>Widely used indications for IUI are </a:t>
            </a:r>
            <a:r>
              <a:rPr kumimoji="0" lang="en-US" sz="2400" b="0" i="0" u="none" strike="noStrike" kern="1200" cap="none" spc="0" normalizeH="0" baseline="0" noProof="0" dirty="0">
                <a:ln>
                  <a:noFill/>
                </a:ln>
                <a:solidFill>
                  <a:srgbClr val="1F2C8F"/>
                </a:solidFill>
                <a:effectLst/>
                <a:uLnTx/>
                <a:uFillTx/>
                <a:latin typeface="Arial" panose="020B0604020202020204" pitchFamily="34" charset="0"/>
                <a:ea typeface="+mn-ea"/>
                <a:cs typeface="+mn-cs"/>
              </a:rPr>
              <a:t>:</a:t>
            </a:r>
          </a:p>
          <a:p>
            <a:pPr marL="342900" marR="0" lvl="0" indent="-342900" algn="l" defTabSz="914400" rtl="0" eaLnBrk="1" fontAlgn="auto" latinLnBrk="0" hangingPunct="1">
              <a:lnSpc>
                <a:spcPct val="150000"/>
              </a:lnSpc>
              <a:spcBef>
                <a:spcPts val="0"/>
              </a:spcBef>
              <a:spcAft>
                <a:spcPts val="0"/>
              </a:spcAft>
              <a:buClr>
                <a:srgbClr val="F5CDCE">
                  <a:lumMod val="75000"/>
                </a:srgbClr>
              </a:buClr>
              <a:buSzTx/>
              <a:buFont typeface="Wingdings" panose="05000000000000000000" pitchFamily="2" charset="2"/>
              <a:buChar char="Ø"/>
              <a:tabLst/>
              <a:defRPr/>
            </a:pPr>
            <a:r>
              <a:rPr kumimoji="0" lang="en-US" sz="2400" b="0" i="0" u="none" strike="noStrike" kern="1200" cap="none" spc="0" normalizeH="0" baseline="0" noProof="0" dirty="0">
                <a:ln>
                  <a:noFill/>
                </a:ln>
                <a:solidFill>
                  <a:srgbClr val="1F2C8F"/>
                </a:solidFill>
                <a:effectLst/>
                <a:uLnTx/>
                <a:uFillTx/>
                <a:latin typeface="Arial" panose="020B0604020202020204" pitchFamily="34" charset="0"/>
                <a:ea typeface="+mn-ea"/>
                <a:cs typeface="+mn-cs"/>
              </a:rPr>
              <a:t> male factor infertility</a:t>
            </a:r>
          </a:p>
          <a:p>
            <a:pPr marL="342900" marR="0" lvl="0" indent="-342900" algn="l" defTabSz="914400" rtl="0" eaLnBrk="1" fontAlgn="auto" latinLnBrk="0" hangingPunct="1">
              <a:lnSpc>
                <a:spcPct val="150000"/>
              </a:lnSpc>
              <a:spcBef>
                <a:spcPts val="0"/>
              </a:spcBef>
              <a:spcAft>
                <a:spcPts val="0"/>
              </a:spcAft>
              <a:buClr>
                <a:srgbClr val="F5CDCE">
                  <a:lumMod val="75000"/>
                </a:srgbClr>
              </a:buClr>
              <a:buSzTx/>
              <a:buFont typeface="Wingdings" panose="05000000000000000000" pitchFamily="2" charset="2"/>
              <a:buChar char="Ø"/>
              <a:tabLst/>
              <a:defRPr/>
            </a:pPr>
            <a:r>
              <a:rPr kumimoji="0" lang="en-US" sz="2400" b="0" i="0" u="none" strike="noStrike" kern="1200" cap="none" spc="0" normalizeH="0" baseline="0" noProof="0" dirty="0">
                <a:ln>
                  <a:noFill/>
                </a:ln>
                <a:solidFill>
                  <a:srgbClr val="1F2C8F"/>
                </a:solidFill>
                <a:effectLst/>
                <a:uLnTx/>
                <a:uFillTx/>
                <a:latin typeface="Arial" panose="020B0604020202020204" pitchFamily="34" charset="0"/>
                <a:ea typeface="+mn-ea"/>
                <a:cs typeface="+mn-cs"/>
              </a:rPr>
              <a:t> unexplained infertility</a:t>
            </a:r>
          </a:p>
          <a:p>
            <a:pPr marL="342900" marR="0" lvl="0" indent="-342900" algn="l" defTabSz="914400" rtl="0" eaLnBrk="1" fontAlgn="auto" latinLnBrk="0" hangingPunct="1">
              <a:lnSpc>
                <a:spcPct val="150000"/>
              </a:lnSpc>
              <a:spcBef>
                <a:spcPts val="0"/>
              </a:spcBef>
              <a:spcAft>
                <a:spcPts val="0"/>
              </a:spcAft>
              <a:buClr>
                <a:srgbClr val="F5CDCE">
                  <a:lumMod val="75000"/>
                </a:srgbClr>
              </a:buClr>
              <a:buSzTx/>
              <a:buFont typeface="Wingdings" panose="05000000000000000000" pitchFamily="2" charset="2"/>
              <a:buChar char="Ø"/>
              <a:tabLst/>
              <a:defRPr/>
            </a:pPr>
            <a:r>
              <a:rPr kumimoji="0" lang="en-US" sz="2400" b="0" i="0" u="none" strike="noStrike" kern="1200" cap="none" spc="0" normalizeH="0" baseline="0" noProof="0" dirty="0">
                <a:ln>
                  <a:noFill/>
                </a:ln>
                <a:solidFill>
                  <a:srgbClr val="1F2C8F"/>
                </a:solidFill>
                <a:effectLst/>
                <a:uLnTx/>
                <a:uFillTx/>
                <a:latin typeface="Arial" panose="020B0604020202020204" pitchFamily="34" charset="0"/>
                <a:ea typeface="+mn-ea"/>
                <a:cs typeface="+mn-cs"/>
              </a:rPr>
              <a:t> mild endometriosis, </a:t>
            </a:r>
          </a:p>
          <a:p>
            <a:pPr marL="342900" marR="0" lvl="0" indent="-342900" algn="l" defTabSz="914400" rtl="0" eaLnBrk="1" fontAlgn="auto" latinLnBrk="0" hangingPunct="1">
              <a:lnSpc>
                <a:spcPct val="150000"/>
              </a:lnSpc>
              <a:spcBef>
                <a:spcPts val="0"/>
              </a:spcBef>
              <a:spcAft>
                <a:spcPts val="0"/>
              </a:spcAft>
              <a:buClr>
                <a:srgbClr val="F5CDCE">
                  <a:lumMod val="75000"/>
                </a:srgbClr>
              </a:buClr>
              <a:buSzTx/>
              <a:buFont typeface="Wingdings" panose="05000000000000000000" pitchFamily="2" charset="2"/>
              <a:buChar char="Ø"/>
              <a:tabLst/>
              <a:defRPr/>
            </a:pPr>
            <a:r>
              <a:rPr kumimoji="0" lang="en-US" sz="2400" b="0" i="0" u="none" strike="noStrike" kern="1200" cap="none" spc="0" normalizeH="0" baseline="0" noProof="0" dirty="0">
                <a:ln>
                  <a:noFill/>
                </a:ln>
                <a:solidFill>
                  <a:srgbClr val="1F2C8F"/>
                </a:solidFill>
                <a:effectLst/>
                <a:uLnTx/>
                <a:uFillTx/>
                <a:latin typeface="Arial" panose="020B0604020202020204" pitchFamily="34" charset="0"/>
                <a:ea typeface="+mn-ea"/>
                <a:cs typeface="+mn-cs"/>
              </a:rPr>
              <a:t>Female Factor  </a:t>
            </a:r>
          </a:p>
          <a:p>
            <a:endParaRPr lang="en-US" dirty="0"/>
          </a:p>
        </p:txBody>
      </p:sp>
    </p:spTree>
    <p:extLst>
      <p:ext uri="{BB962C8B-B14F-4D97-AF65-F5344CB8AC3E}">
        <p14:creationId xmlns:p14="http://schemas.microsoft.com/office/powerpoint/2010/main" val="318308872"/>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B933A2A-653B-F813-C6E1-17FB5E8FD37B}"/>
              </a:ext>
            </a:extLst>
          </p:cNvPr>
          <p:cNvSpPr>
            <a:spLocks noGrp="1"/>
          </p:cNvSpPr>
          <p:nvPr>
            <p:ph idx="1"/>
          </p:nvPr>
        </p:nvSpPr>
        <p:spPr>
          <a:xfrm>
            <a:off x="1484310" y="281354"/>
            <a:ext cx="10018713" cy="5767753"/>
          </a:xfrm>
        </p:spPr>
        <p:txBody>
          <a:bodyPr>
            <a:normAutofit lnSpcReduction="10000"/>
          </a:bodyPr>
          <a:lstStyle/>
          <a:p>
            <a:pPr marL="0" marR="0" lvl="0" indent="0" algn="l" defTabSz="914400" rtl="0" eaLnBrk="1" fontAlgn="auto" latinLnBrk="0" hangingPunct="1">
              <a:lnSpc>
                <a:spcPct val="160000"/>
              </a:lnSpc>
              <a:spcBef>
                <a:spcPts val="1000"/>
              </a:spcBef>
              <a:spcAft>
                <a:spcPts val="0"/>
              </a:spcAft>
              <a:buClr>
                <a:srgbClr val="FF0000"/>
              </a:buClr>
              <a:buSzTx/>
              <a:buFont typeface="Arial" panose="020B0604020202020204" pitchFamily="34" charset="0"/>
              <a:buNone/>
              <a:tabLst/>
              <a:defRPr/>
            </a:pPr>
            <a:r>
              <a:rPr kumimoji="0" lang="en-US" sz="2000" b="1" i="0" u="none" strike="noStrike" kern="1200" cap="none" spc="0" normalizeH="0" baseline="0" noProof="0" dirty="0">
                <a:ln>
                  <a:noFill/>
                </a:ln>
                <a:solidFill>
                  <a:srgbClr val="DF8C8C"/>
                </a:solidFill>
                <a:effectLst/>
                <a:uLnTx/>
                <a:uFillTx/>
                <a:latin typeface="Times New Roman" panose="02020603050405020304" pitchFamily="18" charset="0"/>
                <a:ea typeface="+mn-ea"/>
                <a:cs typeface="Times New Roman" panose="02020603050405020304" pitchFamily="18" charset="0"/>
              </a:rPr>
              <a:t>MALE FACTOR </a:t>
            </a:r>
            <a:r>
              <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a:p>
            <a:pPr marL="285750" marR="0" lvl="0" indent="-285750" algn="l" defTabSz="914400" rtl="0" eaLnBrk="1" fontAlgn="auto" latinLnBrk="0" hangingPunct="1">
              <a:lnSpc>
                <a:spcPct val="160000"/>
              </a:lnSpc>
              <a:spcBef>
                <a:spcPts val="1000"/>
              </a:spcBef>
              <a:spcAft>
                <a:spcPts val="0"/>
              </a:spcAft>
              <a:buClr>
                <a:srgbClr val="DF8C8C"/>
              </a:buClr>
              <a:buSzTx/>
              <a:buFont typeface="Wingdings" panose="05000000000000000000" pitchFamily="2" charset="2"/>
              <a:buChar char="Ø"/>
              <a:tabLst/>
              <a:defRPr/>
            </a:pPr>
            <a:r>
              <a:rPr kumimoji="0" lang="en-US"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Total Motile </a:t>
            </a:r>
            <a:r>
              <a:rPr kumimoji="0" lang="en-US" sz="1600" b="1"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Count</a:t>
            </a:r>
            <a:r>
              <a:rPr kumimoji="0" lang="en-US" sz="1600" b="0" i="0" u="none" strike="noStrike" kern="1200" cap="none" spc="0" normalizeH="0" baseline="0" noProof="0" dirty="0" err="1">
                <a:ln>
                  <a:noFill/>
                </a:ln>
                <a:solidFill>
                  <a:prstClr val="black"/>
                </a:solidFill>
                <a:effectLst/>
                <a:uLnTx/>
                <a:uFillTx/>
                <a:latin typeface="Times New Roman" panose="02020603050405020304" pitchFamily="18" charset="0"/>
                <a:ea typeface="+mn-ea"/>
                <a:cs typeface="Times New Roman" panose="02020603050405020304" pitchFamily="18" charset="0"/>
              </a:rPr>
              <a:t>:These</a:t>
            </a: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findings have led some authors to recommend proceeding with IVF at</a:t>
            </a:r>
            <a:b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b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TMC less than 10 million, while others consider a lower threshold of 5 million</a:t>
            </a:r>
          </a:p>
          <a:p>
            <a:pPr marL="285750" marR="0" lvl="0" indent="-285750" algn="l" defTabSz="914400" rtl="0" eaLnBrk="1" fontAlgn="auto" latinLnBrk="0" hangingPunct="1">
              <a:lnSpc>
                <a:spcPct val="160000"/>
              </a:lnSpc>
              <a:spcBef>
                <a:spcPts val="1000"/>
              </a:spcBef>
              <a:spcAft>
                <a:spcPts val="0"/>
              </a:spcAft>
              <a:buClr>
                <a:srgbClr val="DF8C8C"/>
              </a:buClr>
              <a:buSzTx/>
              <a:buFont typeface="Wingdings" panose="05000000000000000000" pitchFamily="2" charset="2"/>
              <a:buChar char="Ø"/>
              <a:tabLst/>
              <a:defRPr/>
            </a:pPr>
            <a:endPar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60000"/>
              </a:lnSpc>
              <a:spcBef>
                <a:spcPts val="1000"/>
              </a:spcBef>
              <a:spcAft>
                <a:spcPts val="0"/>
              </a:spcAft>
              <a:buClr>
                <a:srgbClr val="DF8C8C"/>
              </a:buClr>
              <a:buSzTx/>
              <a:buFont typeface="Wingdings" panose="05000000000000000000" pitchFamily="2" charset="2"/>
              <a:buChar char="Ø"/>
              <a:tabLst/>
              <a:defRPr/>
            </a:pPr>
            <a:r>
              <a:rPr kumimoji="0" lang="en-US"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Post-wash sperm count :</a:t>
            </a:r>
          </a:p>
          <a:p>
            <a:pPr marL="0" marR="0" lvl="0" indent="0" algn="l" defTabSz="914400" rtl="0" eaLnBrk="1" fontAlgn="auto" latinLnBrk="0" hangingPunct="1">
              <a:lnSpc>
                <a:spcPct val="160000"/>
              </a:lnSpc>
              <a:spcBef>
                <a:spcPts val="1000"/>
              </a:spcBef>
              <a:spcAft>
                <a:spcPts val="0"/>
              </a:spcAft>
              <a:buClr>
                <a:srgbClr val="DF8C8C"/>
              </a:buClr>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In summary, paternal and sperm parameter data support IUI for men with TMC &gt; 5 million sperm and post- wash sperm count &gt; 1 million</a:t>
            </a:r>
          </a:p>
          <a:p>
            <a:pPr marL="285750" marR="0" lvl="0" indent="-285750" algn="l" defTabSz="914400" rtl="0" eaLnBrk="1" fontAlgn="auto" latinLnBrk="0" hangingPunct="1">
              <a:lnSpc>
                <a:spcPct val="160000"/>
              </a:lnSpc>
              <a:spcBef>
                <a:spcPts val="1000"/>
              </a:spcBef>
              <a:spcAft>
                <a:spcPts val="0"/>
              </a:spcAft>
              <a:buClr>
                <a:srgbClr val="DF8C8C"/>
              </a:buClr>
              <a:buSzTx/>
              <a:buFont typeface="Wingdings" panose="05000000000000000000" pitchFamily="2" charset="2"/>
              <a:buChar char="Ø"/>
              <a:tabLst/>
              <a:defRPr/>
            </a:pPr>
            <a:endParaRPr kumimoji="0" lang="en-US"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endParaRPr>
          </a:p>
          <a:p>
            <a:pPr marL="285750" marR="0" lvl="0" indent="-285750" algn="l" defTabSz="914400" rtl="0" eaLnBrk="1" fontAlgn="auto" latinLnBrk="0" hangingPunct="1">
              <a:lnSpc>
                <a:spcPct val="160000"/>
              </a:lnSpc>
              <a:spcBef>
                <a:spcPts val="1000"/>
              </a:spcBef>
              <a:spcAft>
                <a:spcPts val="0"/>
              </a:spcAft>
              <a:buClr>
                <a:srgbClr val="DF8C8C"/>
              </a:buClr>
              <a:buSzTx/>
              <a:buFont typeface="Wingdings" panose="05000000000000000000" pitchFamily="2" charset="2"/>
              <a:buChar char="Ø"/>
              <a:tabLst/>
              <a:defRPr/>
            </a:pPr>
            <a:r>
              <a:rPr kumimoji="0" lang="en-US" sz="16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DNA Fragmentation Index:</a:t>
            </a:r>
          </a:p>
          <a:p>
            <a:pPr marL="0" marR="0" lvl="0" indent="0" algn="l" defTabSz="914400" rtl="0" eaLnBrk="1" fontAlgn="auto" latinLnBrk="0" hangingPunct="1">
              <a:lnSpc>
                <a:spcPct val="160000"/>
              </a:lnSpc>
              <a:spcBef>
                <a:spcPts val="1000"/>
              </a:spcBef>
              <a:spcAft>
                <a:spcPts val="0"/>
              </a:spcAft>
              <a:buClr>
                <a:srgbClr val="DF8C8C"/>
              </a:buClr>
              <a:buSzTx/>
              <a:buFont typeface="Arial" panose="020B0604020202020204" pitchFamily="34" charset="0"/>
              <a:buNone/>
              <a:tabLst/>
              <a:defRPr/>
            </a:pPr>
            <a:r>
              <a:rPr kumimoji="0" lang="en-US" sz="16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Given that the most recent study in 2019, which also evaluated the largest number of cycles, showed no difference in pregnancy outcomes by sperm DFI levels, we do not routinely perform DFI testing for male partners undergoing IUI cycles</a:t>
            </a:r>
            <a:endParaRPr lang="en-US" dirty="0"/>
          </a:p>
        </p:txBody>
      </p:sp>
    </p:spTree>
    <p:extLst>
      <p:ext uri="{BB962C8B-B14F-4D97-AF65-F5344CB8AC3E}">
        <p14:creationId xmlns:p14="http://schemas.microsoft.com/office/powerpoint/2010/main" val="206299693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F8DB86C-9A6A-A43A-62EE-F5D38581E56D}"/>
              </a:ext>
            </a:extLst>
          </p:cNvPr>
          <p:cNvSpPr>
            <a:spLocks noGrp="1"/>
          </p:cNvSpPr>
          <p:nvPr>
            <p:ph type="title"/>
          </p:nvPr>
        </p:nvSpPr>
        <p:spPr/>
        <p:txBody>
          <a:bodyPr/>
          <a:lstStyle/>
          <a:p>
            <a:r>
              <a:rPr kumimoji="0" lang="en-US" sz="1800" b="1" i="0" u="none" strike="noStrike" kern="1200" cap="all" spc="0" normalizeH="0" baseline="0" noProof="0" dirty="0">
                <a:ln>
                  <a:noFill/>
                </a:ln>
                <a:solidFill>
                  <a:srgbClr val="DF8C8C"/>
                </a:solidFill>
                <a:effectLst/>
                <a:uLnTx/>
                <a:uFillTx/>
                <a:latin typeface="Times New Roman" panose="02020603050405020304" pitchFamily="18" charset="0"/>
                <a:ea typeface="+mj-ea"/>
                <a:cs typeface="Times New Roman" panose="02020603050405020304" pitchFamily="18" charset="0"/>
              </a:rPr>
              <a:t>Which semen preparation technique used yields the best results (in terms of pregnancy rates) for IUI?</a:t>
            </a:r>
            <a:endParaRPr lang="en-US" dirty="0"/>
          </a:p>
        </p:txBody>
      </p:sp>
      <p:sp>
        <p:nvSpPr>
          <p:cNvPr id="3" name="Content Placeholder 2">
            <a:extLst>
              <a:ext uri="{FF2B5EF4-FFF2-40B4-BE49-F238E27FC236}">
                <a16:creationId xmlns:a16="http://schemas.microsoft.com/office/drawing/2014/main" id="{0AAAFE6B-BFC3-BEBC-A85D-2701A28DFD93}"/>
              </a:ext>
            </a:extLst>
          </p:cNvPr>
          <p:cNvSpPr>
            <a:spLocks noGrp="1"/>
          </p:cNvSpPr>
          <p:nvPr>
            <p:ph idx="1"/>
          </p:nvPr>
        </p:nvSpPr>
        <p:spPr/>
        <p:txBody>
          <a:bodyPr/>
          <a:lstStyle/>
          <a:p>
            <a:endParaRPr lang="en-US"/>
          </a:p>
        </p:txBody>
      </p:sp>
    </p:spTree>
    <p:extLst>
      <p:ext uri="{BB962C8B-B14F-4D97-AF65-F5344CB8AC3E}">
        <p14:creationId xmlns:p14="http://schemas.microsoft.com/office/powerpoint/2010/main" val="5226453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902C87F-6F49-5237-C529-14E7FA87B551}"/>
              </a:ext>
            </a:extLst>
          </p:cNvPr>
          <p:cNvSpPr>
            <a:spLocks noGrp="1"/>
          </p:cNvSpPr>
          <p:nvPr>
            <p:ph type="title"/>
          </p:nvPr>
        </p:nvSpPr>
        <p:spPr>
          <a:xfrm>
            <a:off x="4224528" y="731520"/>
            <a:ext cx="6766560" cy="858129"/>
          </a:xfrm>
        </p:spPr>
        <p:txBody>
          <a:bodyPr/>
          <a:lstStyle/>
          <a:p>
            <a:pPr algn="r" rtl="1"/>
            <a:r>
              <a:rPr kumimoji="0" lang="fa-IR" sz="2400" i="0" u="none" strike="noStrike" kern="1200" cap="none" spc="0" normalizeH="0" baseline="0" noProof="0" dirty="0">
                <a:ln w="3175" cmpd="sng">
                  <a:noFill/>
                </a:ln>
                <a:solidFill>
                  <a:schemeClr val="accent6">
                    <a:lumMod val="40000"/>
                    <a:lumOff val="60000"/>
                  </a:schemeClr>
                </a:solidFill>
                <a:effectLst/>
                <a:uLnTx/>
                <a:uFillTx/>
                <a:latin typeface="Freestyle Script" panose="030804020302050B0404" pitchFamily="66" charset="0"/>
                <a:ea typeface="+mj-ea"/>
                <a:cs typeface="B Nazanin" panose="00000400000000000000" pitchFamily="2" charset="-78"/>
              </a:rPr>
              <a:t>تشخیص بهنگام و درمان ناباروری در قالب نظام ارجاع و سطح بندی خدمات</a:t>
            </a:r>
            <a:endParaRPr lang="en-US" sz="2400" dirty="0">
              <a:solidFill>
                <a:schemeClr val="accent6">
                  <a:lumMod val="40000"/>
                  <a:lumOff val="60000"/>
                </a:schemeClr>
              </a:solidFill>
            </a:endParaRPr>
          </a:p>
        </p:txBody>
      </p:sp>
      <p:sp>
        <p:nvSpPr>
          <p:cNvPr id="3" name="Content Placeholder 2">
            <a:extLst>
              <a:ext uri="{FF2B5EF4-FFF2-40B4-BE49-F238E27FC236}">
                <a16:creationId xmlns:a16="http://schemas.microsoft.com/office/drawing/2014/main" id="{54AFFAF9-7817-E3B4-9814-976395702B13}"/>
              </a:ext>
            </a:extLst>
          </p:cNvPr>
          <p:cNvSpPr>
            <a:spLocks noGrp="1"/>
          </p:cNvSpPr>
          <p:nvPr>
            <p:ph idx="1"/>
          </p:nvPr>
        </p:nvSpPr>
        <p:spPr>
          <a:xfrm>
            <a:off x="3713871" y="1589648"/>
            <a:ext cx="8018583" cy="4811151"/>
          </a:xfrm>
        </p:spPr>
        <p:txBody>
          <a:bodyPr/>
          <a:lstStyle/>
          <a:p>
            <a:pPr marL="285750" marR="0" lvl="0" indent="-285750" algn="r" defTabSz="457200" rtl="1" eaLnBrk="1" fontAlgn="auto" latinLnBrk="0" hangingPunct="1">
              <a:lnSpc>
                <a:spcPct val="220000"/>
              </a:lnSpc>
              <a:spcBef>
                <a:spcPct val="20000"/>
              </a:spcBef>
              <a:spcAft>
                <a:spcPts val="600"/>
              </a:spcAft>
              <a:buClr>
                <a:srgbClr val="0070C0"/>
              </a:buClr>
              <a:buSzPct val="145000"/>
              <a:buFont typeface="Wingdings" panose="05000000000000000000" pitchFamily="2" charset="2"/>
              <a:buChar char="v"/>
              <a:tabLst/>
              <a:defRPr/>
            </a:pP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ناباروری کلی در زوج های ایرانی20.3 می باشد .</a:t>
            </a:r>
          </a:p>
          <a:p>
            <a:pPr marL="285750" marR="0" lvl="0" indent="-285750" algn="r" defTabSz="457200" rtl="1" eaLnBrk="1" fontAlgn="auto" latinLnBrk="0" hangingPunct="1">
              <a:lnSpc>
                <a:spcPct val="220000"/>
              </a:lnSpc>
              <a:spcBef>
                <a:spcPct val="20000"/>
              </a:spcBef>
              <a:spcAft>
                <a:spcPts val="600"/>
              </a:spcAft>
              <a:buClr>
                <a:srgbClr val="0070C0"/>
              </a:buClr>
              <a:buSzPct val="145000"/>
              <a:buFont typeface="Wingdings" panose="05000000000000000000" pitchFamily="2" charset="2"/>
              <a:buChar char="v"/>
              <a:tabLst/>
              <a:defRPr/>
            </a:pP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بروز ناباروری در زنان باعواملی همچون </a:t>
            </a: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اندومتریوز،</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سندرم تخمدان پلی کیستیک</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a:t>
            </a: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میوم،بیماری های خود ایمنی</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نارسایی زودرس تخمدان،اختالالت عملکرد لوله ای و ناباروری بدون توجیه</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درارتباط است. </a:t>
            </a:r>
          </a:p>
          <a:p>
            <a:pPr marL="285750" marR="0" lvl="0" indent="-285750" algn="r" defTabSz="457200" rtl="1" eaLnBrk="1" fontAlgn="auto" latinLnBrk="0" hangingPunct="1">
              <a:lnSpc>
                <a:spcPct val="220000"/>
              </a:lnSpc>
              <a:spcBef>
                <a:spcPct val="20000"/>
              </a:spcBef>
              <a:spcAft>
                <a:spcPts val="600"/>
              </a:spcAft>
              <a:buClr>
                <a:srgbClr val="0070C0"/>
              </a:buClr>
              <a:buSzPct val="145000"/>
              <a:buFont typeface="Wingdings" panose="05000000000000000000" pitchFamily="2" charset="2"/>
              <a:buChar char="v"/>
              <a:tabLst/>
              <a:defRPr/>
            </a:pP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در مردان نیز مواردی همچون </a:t>
            </a: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واریکوسل، بیضه نزول نیافته</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 به عنوان عوامل ناباروری مطرح هستند. </a:t>
            </a:r>
          </a:p>
          <a:p>
            <a:pPr marL="285750" marR="0" lvl="0" indent="-285750" algn="r" defTabSz="457200" rtl="1" eaLnBrk="1" fontAlgn="auto" latinLnBrk="0" hangingPunct="1">
              <a:lnSpc>
                <a:spcPct val="220000"/>
              </a:lnSpc>
              <a:spcBef>
                <a:spcPct val="20000"/>
              </a:spcBef>
              <a:spcAft>
                <a:spcPts val="600"/>
              </a:spcAft>
              <a:buClr>
                <a:srgbClr val="0070C0"/>
              </a:buClr>
              <a:buSzPct val="145000"/>
              <a:buFont typeface="Wingdings" panose="05000000000000000000" pitchFamily="2" charset="2"/>
              <a:buChar char="v"/>
              <a:tabLst/>
              <a:defRPr/>
            </a:pP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از طرف دیگر عوامل متعددی به عنوان عوامل مستعد کننده ابتلا  به ناباروری شناسایی شده اند که از آن جمله می توان به </a:t>
            </a:r>
          </a:p>
          <a:p>
            <a:pPr marL="285750" marR="0" lvl="0" indent="-285750" algn="r" defTabSz="457200" rtl="1" eaLnBrk="1" fontAlgn="auto" latinLnBrk="0" hangingPunct="1">
              <a:lnSpc>
                <a:spcPct val="220000"/>
              </a:lnSpc>
              <a:spcBef>
                <a:spcPct val="20000"/>
              </a:spcBef>
              <a:spcAft>
                <a:spcPts val="600"/>
              </a:spcAft>
              <a:buClr>
                <a:srgbClr val="0070C0"/>
              </a:buClr>
              <a:buSzPct val="145000"/>
              <a:buFont typeface="Wingdings" panose="05000000000000000000" pitchFamily="2" charset="2"/>
              <a:buChar char="v"/>
              <a:tabLst/>
              <a:defRPr/>
            </a:pPr>
            <a:r>
              <a:rPr kumimoji="0" lang="fa-IR" sz="1400" b="1"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تاخیر در ازدواج و تولد اولین فرزند، سبک زندگی ناسالم، آلودگی های زیست محیطی و مواجهات شغلی </a:t>
            </a:r>
            <a:r>
              <a:rPr kumimoji="0" lang="fa-IR" sz="14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اشاره نمود</a:t>
            </a:r>
            <a:r>
              <a:rPr kumimoji="0" lang="fa-IR" sz="1800" b="0" i="0" u="none" strike="noStrike" kern="1200" cap="none" spc="0" normalizeH="0" baseline="0" noProof="0" dirty="0">
                <a:ln>
                  <a:noFill/>
                </a:ln>
                <a:solidFill>
                  <a:prstClr val="black"/>
                </a:solidFill>
                <a:effectLst/>
                <a:uLnTx/>
                <a:uFillTx/>
                <a:latin typeface="Times New Roman" panose="02020603050405020304" pitchFamily="18" charset="0"/>
                <a:ea typeface="+mn-ea"/>
                <a:cs typeface="Times New Roman" panose="02020603050405020304" pitchFamily="18" charset="0"/>
              </a:rPr>
              <a:t>.</a:t>
            </a:r>
          </a:p>
          <a:p>
            <a:pPr marL="285750" marR="0" lvl="0" indent="-285750" algn="r" defTabSz="457200" rtl="1" eaLnBrk="1" fontAlgn="auto" latinLnBrk="0" hangingPunct="1">
              <a:lnSpc>
                <a:spcPct val="170000"/>
              </a:lnSpc>
              <a:spcBef>
                <a:spcPct val="20000"/>
              </a:spcBef>
              <a:spcAft>
                <a:spcPts val="600"/>
              </a:spcAft>
              <a:buClr>
                <a:srgbClr val="002060"/>
              </a:buClr>
              <a:buSzPct val="145000"/>
              <a:buFont typeface="Wingdings" panose="05000000000000000000" pitchFamily="2" charset="2"/>
              <a:buChar char="v"/>
              <a:tabLst/>
              <a:defRPr/>
            </a:pPr>
            <a:endParaRPr kumimoji="0" lang="fa-IR" sz="1400" b="0"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algn="r" rtl="1"/>
            <a:endParaRPr lang="en-US" dirty="0"/>
          </a:p>
        </p:txBody>
      </p:sp>
      <p:sp>
        <p:nvSpPr>
          <p:cNvPr id="4" name="Footer Placeholder 3">
            <a:extLst>
              <a:ext uri="{FF2B5EF4-FFF2-40B4-BE49-F238E27FC236}">
                <a16:creationId xmlns:a16="http://schemas.microsoft.com/office/drawing/2014/main" id="{C4F55799-F2A2-3AA7-0592-08AEB38CB753}"/>
              </a:ext>
            </a:extLst>
          </p:cNvPr>
          <p:cNvSpPr>
            <a:spLocks noGrp="1"/>
          </p:cNvSpPr>
          <p:nvPr>
            <p:ph type="ftr" sz="quarter" idx="11"/>
          </p:nvPr>
        </p:nvSpPr>
        <p:spPr/>
        <p:txBody>
          <a:bodyPr/>
          <a:lstStyle/>
          <a:p>
            <a:r>
              <a:rPr lang="en-US"/>
              <a:t>Presentation title</a:t>
            </a:r>
            <a:endParaRPr lang="en-US" dirty="0"/>
          </a:p>
        </p:txBody>
      </p:sp>
      <p:sp>
        <p:nvSpPr>
          <p:cNvPr id="5" name="Slide Number Placeholder 4">
            <a:extLst>
              <a:ext uri="{FF2B5EF4-FFF2-40B4-BE49-F238E27FC236}">
                <a16:creationId xmlns:a16="http://schemas.microsoft.com/office/drawing/2014/main" id="{9FF4980E-459F-B4B0-1B9F-7EECA0AF86B8}"/>
              </a:ext>
            </a:extLst>
          </p:cNvPr>
          <p:cNvSpPr>
            <a:spLocks noGrp="1"/>
          </p:cNvSpPr>
          <p:nvPr>
            <p:ph type="sldNum" sz="quarter" idx="12"/>
          </p:nvPr>
        </p:nvSpPr>
        <p:spPr/>
        <p:txBody>
          <a:bodyPr/>
          <a:lstStyle/>
          <a:p>
            <a:fld id="{48F63A3B-78C7-47BE-AE5E-E10140E04643}" type="slidenum">
              <a:rPr lang="en-US" smtClean="0"/>
              <a:t>4</a:t>
            </a:fld>
            <a:endParaRPr lang="en-US" dirty="0"/>
          </a:p>
        </p:txBody>
      </p:sp>
    </p:spTree>
    <p:extLst>
      <p:ext uri="{BB962C8B-B14F-4D97-AF65-F5344CB8AC3E}">
        <p14:creationId xmlns:p14="http://schemas.microsoft.com/office/powerpoint/2010/main" val="37162636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73EC9-D532-32EF-2DE3-0E9E4EC70D1E}"/>
              </a:ext>
            </a:extLst>
          </p:cNvPr>
          <p:cNvSpPr>
            <a:spLocks noGrp="1"/>
          </p:cNvSpPr>
          <p:nvPr>
            <p:ph type="title"/>
          </p:nvPr>
        </p:nvSpPr>
        <p:spPr>
          <a:xfrm>
            <a:off x="4224528" y="344424"/>
            <a:ext cx="6766560" cy="1118616"/>
          </a:xfrm>
        </p:spPr>
        <p:txBody>
          <a:bodyPr/>
          <a:lstStyle/>
          <a:p>
            <a:r>
              <a:rPr kumimoji="0" lang="fa-IR" sz="2000" b="1" i="0" u="none" strike="noStrike" kern="1200" cap="none" spc="0" normalizeH="0" baseline="0" noProof="0" dirty="0">
                <a:ln w="3175" cmpd="sng">
                  <a:noFill/>
                </a:ln>
                <a:solidFill>
                  <a:schemeClr val="accent6">
                    <a:lumMod val="40000"/>
                    <a:lumOff val="60000"/>
                  </a:schemeClr>
                </a:solidFill>
                <a:effectLst/>
                <a:uLnTx/>
                <a:uFillTx/>
                <a:latin typeface="Freestyle Script" panose="030804020302050B0404" pitchFamily="66" charset="0"/>
                <a:ea typeface="+mj-ea"/>
                <a:cs typeface="B Nazanin" panose="00000400000000000000" pitchFamily="2" charset="-78"/>
              </a:rPr>
              <a:t>تشخیص بهنگام و درمان ناباروری در قالب نظام ارجاع و سطح بندی خدمات</a:t>
            </a:r>
            <a:endParaRPr lang="en-US" sz="2000" dirty="0">
              <a:solidFill>
                <a:schemeClr val="accent6">
                  <a:lumMod val="40000"/>
                  <a:lumOff val="60000"/>
                </a:schemeClr>
              </a:solidFill>
            </a:endParaRPr>
          </a:p>
        </p:txBody>
      </p:sp>
      <p:sp>
        <p:nvSpPr>
          <p:cNvPr id="3" name="Content Placeholder 2">
            <a:extLst>
              <a:ext uri="{FF2B5EF4-FFF2-40B4-BE49-F238E27FC236}">
                <a16:creationId xmlns:a16="http://schemas.microsoft.com/office/drawing/2014/main" id="{38DAC2DF-059A-C590-8C96-EA646DE42BC7}"/>
              </a:ext>
            </a:extLst>
          </p:cNvPr>
          <p:cNvSpPr>
            <a:spLocks noGrp="1"/>
          </p:cNvSpPr>
          <p:nvPr>
            <p:ph idx="1"/>
          </p:nvPr>
        </p:nvSpPr>
        <p:spPr>
          <a:xfrm>
            <a:off x="3784209" y="1055077"/>
            <a:ext cx="8018585" cy="4868203"/>
          </a:xfrm>
        </p:spPr>
        <p:txBody>
          <a:bodyPr/>
          <a:lstStyle/>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a:buChar char="•"/>
              <a:tabLst/>
              <a:defRPr/>
            </a:pPr>
            <a:r>
              <a:rPr kumimoji="0" lang="fa-IR" sz="2000" b="1" i="0" u="none" strike="noStrike" kern="1200" cap="none" spc="0" normalizeH="0" baseline="0" noProof="0" dirty="0">
                <a:ln>
                  <a:noFill/>
                </a:ln>
                <a:solidFill>
                  <a:prstClr val="black"/>
                </a:solidFill>
                <a:effectLst/>
                <a:uLnTx/>
                <a:uFillTx/>
                <a:latin typeface="Corbel" panose="020B0503020204020204"/>
                <a:cs typeface="B Nazanin" panose="00000400000000000000" pitchFamily="2" charset="-78"/>
              </a:rPr>
              <a:t>ناباروری فقط یک مسئله سلامت باروری نیست بلکه یک موضوع اجتماعی است که می تواند روابط بین فردی، خانوادگی و سایرروابط اجتماعی را به ویژه در جوامعی که فرزند آوری دارای اهمیت است، تحت تاثیر قرار دهد. </a:t>
            </a:r>
          </a:p>
          <a:p>
            <a:pPr marL="0" marR="0" lvl="0" indent="0" algn="r" defTabSz="457200" rtl="1" eaLnBrk="1" fontAlgn="auto" latinLnBrk="0" hangingPunct="1">
              <a:lnSpc>
                <a:spcPct val="150000"/>
              </a:lnSpc>
              <a:spcBef>
                <a:spcPct val="20000"/>
              </a:spcBef>
              <a:spcAft>
                <a:spcPts val="600"/>
              </a:spcAft>
              <a:buClr>
                <a:srgbClr val="30ACEC">
                  <a:lumMod val="75000"/>
                </a:srgbClr>
              </a:buClr>
              <a:buSzPct val="145000"/>
              <a:buFont typeface="Arial"/>
              <a:buNone/>
              <a:tabLst/>
              <a:defRPr/>
            </a:pPr>
            <a:endParaRPr kumimoji="0" lang="fa-IR" sz="2000" b="1" i="0" u="none" strike="noStrike" kern="1200" cap="none" spc="0" normalizeH="0" baseline="0" noProof="0" dirty="0">
              <a:ln>
                <a:noFill/>
              </a:ln>
              <a:solidFill>
                <a:prstClr val="black"/>
              </a:solidFill>
              <a:effectLst/>
              <a:uLnTx/>
              <a:uFillTx/>
              <a:latin typeface="Corbel" panose="020B0503020204020204"/>
              <a:cs typeface="B Nazanin" panose="00000400000000000000" pitchFamily="2" charset="-78"/>
            </a:endParaRPr>
          </a:p>
          <a:p>
            <a:pPr marL="285750" marR="0" lvl="0" indent="-285750" algn="r" defTabSz="457200" rtl="1" eaLnBrk="1" fontAlgn="auto" latinLnBrk="0" hangingPunct="1">
              <a:lnSpc>
                <a:spcPct val="150000"/>
              </a:lnSpc>
              <a:spcBef>
                <a:spcPct val="20000"/>
              </a:spcBef>
              <a:spcAft>
                <a:spcPts val="600"/>
              </a:spcAft>
              <a:buClr>
                <a:srgbClr val="30ACEC">
                  <a:lumMod val="75000"/>
                </a:srgbClr>
              </a:buClr>
              <a:buSzPct val="145000"/>
              <a:buFont typeface="Arial"/>
              <a:buChar char="•"/>
              <a:tabLst/>
              <a:defRPr/>
            </a:pPr>
            <a:r>
              <a:rPr kumimoji="0" lang="fa-IR" sz="2000" b="1" i="0" u="none" strike="noStrike" kern="1200" cap="none" spc="0" normalizeH="0" baseline="0" noProof="0" dirty="0">
                <a:ln>
                  <a:noFill/>
                </a:ln>
                <a:solidFill>
                  <a:prstClr val="black"/>
                </a:solidFill>
                <a:effectLst/>
                <a:uLnTx/>
                <a:uFillTx/>
                <a:latin typeface="Corbel" panose="020B0503020204020204"/>
                <a:cs typeface="B Nazanin" panose="00000400000000000000" pitchFamily="2" charset="-78"/>
              </a:rPr>
              <a:t>توجه به مقوله ناباروری می تواند نابرابری در دسترسی به خدمات مراقبت از باروری و همچنین نابرابری جنسیتی را کاهش دهد. ناباروری اثرات اجتماعی منفی قابل توجهی بر زندگی زوج های نابارور و به ویژه زنان دارد و اغلب آنها خشونت، طلاق، استرس عاطفی، افسردگی، اضطراب و عزت نفس پایین را تجربه می کنند.</a:t>
            </a:r>
            <a:endParaRPr kumimoji="0" lang="en-US" sz="2000" b="1" i="0" u="none" strike="noStrike" kern="1200" cap="none" spc="0" normalizeH="0" baseline="0" noProof="0" dirty="0">
              <a:ln>
                <a:noFill/>
              </a:ln>
              <a:solidFill>
                <a:prstClr val="black"/>
              </a:solidFill>
              <a:effectLst/>
              <a:uLnTx/>
              <a:uFillTx/>
              <a:latin typeface="Corbel" panose="020B0503020204020204"/>
              <a:cs typeface="B Nazanin" panose="00000400000000000000" pitchFamily="2" charset="-78"/>
            </a:endParaRPr>
          </a:p>
          <a:p>
            <a:pPr algn="r" rtl="1"/>
            <a:endParaRPr lang="en-US" dirty="0"/>
          </a:p>
        </p:txBody>
      </p:sp>
      <p:sp>
        <p:nvSpPr>
          <p:cNvPr id="4" name="Footer Placeholder 3">
            <a:extLst>
              <a:ext uri="{FF2B5EF4-FFF2-40B4-BE49-F238E27FC236}">
                <a16:creationId xmlns:a16="http://schemas.microsoft.com/office/drawing/2014/main" id="{A2474FC8-BDFB-926F-0008-318CD9B7A0F2}"/>
              </a:ext>
            </a:extLst>
          </p:cNvPr>
          <p:cNvSpPr>
            <a:spLocks noGrp="1"/>
          </p:cNvSpPr>
          <p:nvPr>
            <p:ph type="ftr" sz="quarter" idx="11"/>
          </p:nvPr>
        </p:nvSpPr>
        <p:spPr/>
        <p:txBody>
          <a:bodyPr/>
          <a:lstStyle/>
          <a:p>
            <a:endParaRPr lang="en-US" dirty="0"/>
          </a:p>
        </p:txBody>
      </p:sp>
      <p:sp>
        <p:nvSpPr>
          <p:cNvPr id="5" name="Slide Number Placeholder 4">
            <a:extLst>
              <a:ext uri="{FF2B5EF4-FFF2-40B4-BE49-F238E27FC236}">
                <a16:creationId xmlns:a16="http://schemas.microsoft.com/office/drawing/2014/main" id="{101DD0F5-37EB-9952-E22C-7F499ABE8CD9}"/>
              </a:ext>
            </a:extLst>
          </p:cNvPr>
          <p:cNvSpPr>
            <a:spLocks noGrp="1"/>
          </p:cNvSpPr>
          <p:nvPr>
            <p:ph type="sldNum" sz="quarter" idx="12"/>
          </p:nvPr>
        </p:nvSpPr>
        <p:spPr/>
        <p:txBody>
          <a:bodyPr/>
          <a:lstStyle/>
          <a:p>
            <a:fld id="{48F63A3B-78C7-47BE-AE5E-E10140E04643}" type="slidenum">
              <a:rPr lang="en-US" smtClean="0"/>
              <a:t>5</a:t>
            </a:fld>
            <a:endParaRPr lang="en-US" dirty="0"/>
          </a:p>
        </p:txBody>
      </p:sp>
      <p:sp>
        <p:nvSpPr>
          <p:cNvPr id="6" name="Arrow: Down 5">
            <a:extLst>
              <a:ext uri="{FF2B5EF4-FFF2-40B4-BE49-F238E27FC236}">
                <a16:creationId xmlns:a16="http://schemas.microsoft.com/office/drawing/2014/main" id="{9B00167C-AF36-2AD5-D82F-2D6E94E024F7}"/>
              </a:ext>
            </a:extLst>
          </p:cNvPr>
          <p:cNvSpPr/>
          <p:nvPr/>
        </p:nvSpPr>
        <p:spPr>
          <a:xfrm>
            <a:off x="7793501" y="4824515"/>
            <a:ext cx="484632" cy="97840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TextBox 6">
            <a:extLst>
              <a:ext uri="{FF2B5EF4-FFF2-40B4-BE49-F238E27FC236}">
                <a16:creationId xmlns:a16="http://schemas.microsoft.com/office/drawing/2014/main" id="{5A282F9A-91FD-39D0-78AC-3C78AD6F5EF8}"/>
              </a:ext>
            </a:extLst>
          </p:cNvPr>
          <p:cNvSpPr txBox="1"/>
          <p:nvPr/>
        </p:nvSpPr>
        <p:spPr>
          <a:xfrm>
            <a:off x="6443003" y="5923280"/>
            <a:ext cx="3277772" cy="276999"/>
          </a:xfrm>
          <a:prstGeom prst="rect">
            <a:avLst/>
          </a:prstGeom>
          <a:noFill/>
        </p:spPr>
        <p:txBody>
          <a:bodyPr wrap="square" rtlCol="0">
            <a:spAutoFit/>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kumimoji="0" lang="fa-IR" sz="1200" b="1" i="0" u="none" strike="noStrike" kern="1200" cap="none" spc="0" normalizeH="0" baseline="0" noProof="0" dirty="0">
                <a:ln>
                  <a:noFill/>
                </a:ln>
                <a:solidFill>
                  <a:schemeClr val="accent6">
                    <a:lumMod val="60000"/>
                    <a:lumOff val="40000"/>
                  </a:schemeClr>
                </a:solidFill>
                <a:effectLst/>
                <a:uLnTx/>
                <a:uFillTx/>
                <a:latin typeface="Times New Roman" panose="02020603050405020304" pitchFamily="18" charset="0"/>
                <a:cs typeface="Times New Roman" panose="02020603050405020304" pitchFamily="18" charset="0"/>
              </a:rPr>
              <a:t>پس ارزیابی و تشخیص به هنگام ناباروری ضروری است</a:t>
            </a:r>
            <a:endParaRPr kumimoji="0" lang="en-US" sz="1200" b="1" i="0" u="none" strike="noStrike" kern="1200" cap="none" spc="0" normalizeH="0" baseline="0" noProof="0" dirty="0">
              <a:ln>
                <a:noFill/>
              </a:ln>
              <a:solidFill>
                <a:schemeClr val="accent6">
                  <a:lumMod val="60000"/>
                  <a:lumOff val="40000"/>
                </a:schemeClr>
              </a:solidFill>
              <a:effectLst/>
              <a:uLnTx/>
              <a:uFillTx/>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2754304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732385F-220E-406B-9620-F44E57E096D1}"/>
              </a:ext>
            </a:extLst>
          </p:cNvPr>
          <p:cNvSpPr>
            <a:spLocks noGrp="1"/>
          </p:cNvSpPr>
          <p:nvPr>
            <p:ph idx="1"/>
          </p:nvPr>
        </p:nvSpPr>
        <p:spPr>
          <a:xfrm>
            <a:off x="290732" y="1223889"/>
            <a:ext cx="7249551" cy="4668911"/>
          </a:xfrm>
        </p:spPr>
        <p:txBody>
          <a:bodyPr/>
          <a:lstStyle/>
          <a:p>
            <a:pPr marL="285750" marR="0" lvl="0" indent="-285750" algn="r" defTabSz="457200" rtl="1" eaLnBrk="1" fontAlgn="auto" latinLnBrk="0" hangingPunct="1">
              <a:lnSpc>
                <a:spcPct val="200000"/>
              </a:lnSpc>
              <a:spcBef>
                <a:spcPct val="20000"/>
              </a:spcBef>
              <a:spcAft>
                <a:spcPts val="600"/>
              </a:spcAft>
              <a:buClr>
                <a:srgbClr val="30ACEC">
                  <a:lumMod val="75000"/>
                </a:srgbClr>
              </a:buClr>
              <a:buSzPct val="145000"/>
              <a:buFont typeface="Arial"/>
              <a:buChar char="•"/>
              <a:tabLst/>
              <a:defRPr/>
            </a:pPr>
            <a:r>
              <a:rPr kumimoji="0" lang="fa-IR"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rPr>
              <a:t>پیشگیری،بیماریابی فعال،تشخیص بهنگام و درمان ناباروری در قالب نظام ارجاع وسطح بندی خدمات</a:t>
            </a:r>
            <a:endParaRPr kumimoji="0" lang="en-US" sz="2400" b="1" i="0" u="none" strike="noStrike" kern="1200" cap="none" spc="0" normalizeH="0" baseline="0" noProof="0" dirty="0">
              <a:ln>
                <a:noFill/>
              </a:ln>
              <a:solidFill>
                <a:prstClr val="black"/>
              </a:solidFill>
              <a:effectLst/>
              <a:uLnTx/>
              <a:uFillTx/>
              <a:latin typeface="Times New Roman" panose="02020603050405020304" pitchFamily="18" charset="0"/>
              <a:cs typeface="Times New Roman" panose="02020603050405020304" pitchFamily="18" charset="0"/>
            </a:endParaRPr>
          </a:p>
          <a:p>
            <a:pPr algn="r" rtl="1"/>
            <a:endParaRPr lang="en-US" dirty="0"/>
          </a:p>
        </p:txBody>
      </p:sp>
      <p:sp>
        <p:nvSpPr>
          <p:cNvPr id="5" name="TextBox 4">
            <a:extLst>
              <a:ext uri="{FF2B5EF4-FFF2-40B4-BE49-F238E27FC236}">
                <a16:creationId xmlns:a16="http://schemas.microsoft.com/office/drawing/2014/main" id="{77BDCB23-23FC-9D8A-C4AD-6C7AB9D3A54E}"/>
              </a:ext>
            </a:extLst>
          </p:cNvPr>
          <p:cNvSpPr txBox="1"/>
          <p:nvPr/>
        </p:nvSpPr>
        <p:spPr>
          <a:xfrm>
            <a:off x="10114671" y="2465129"/>
            <a:ext cx="1786597" cy="1015663"/>
          </a:xfrm>
          <a:prstGeom prst="rect">
            <a:avLst/>
          </a:prstGeom>
          <a:noFill/>
        </p:spPr>
        <p:txBody>
          <a:bodyPr wrap="square" rtlCol="0">
            <a:spAutoFit/>
          </a:bodyPr>
          <a:lstStyle/>
          <a:p>
            <a:pPr algn="r" rtl="1"/>
            <a:r>
              <a:rPr lang="fa-IR" sz="6000" dirty="0">
                <a:solidFill>
                  <a:schemeClr val="accent6">
                    <a:lumMod val="60000"/>
                    <a:lumOff val="40000"/>
                  </a:schemeClr>
                </a:solidFill>
                <a:latin typeface="Times New Roman" panose="02020603050405020304" pitchFamily="18" charset="0"/>
                <a:cs typeface="Times New Roman" panose="02020603050405020304" pitchFamily="18" charset="0"/>
              </a:rPr>
              <a:t>اهداف</a:t>
            </a:r>
            <a:endParaRPr lang="en-US" sz="6000" dirty="0">
              <a:solidFill>
                <a:schemeClr val="accent6">
                  <a:lumMod val="60000"/>
                  <a:lumOff val="4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5724338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F3EF2D8F-625E-E819-37E2-196BC1BB90A6}"/>
              </a:ext>
            </a:extLst>
          </p:cNvPr>
          <p:cNvSpPr>
            <a:spLocks noGrp="1"/>
          </p:cNvSpPr>
          <p:nvPr>
            <p:ph idx="1"/>
          </p:nvPr>
        </p:nvSpPr>
        <p:spPr>
          <a:xfrm>
            <a:off x="0" y="759655"/>
            <a:ext cx="7399606" cy="5133145"/>
          </a:xfrm>
        </p:spPr>
        <p:txBody>
          <a:bodyPr/>
          <a:lstStyle/>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آگاهی </a:t>
            </a:r>
            <a:r>
              <a:rPr kumimoji="0" lang="fa-IR" sz="1800" b="1" i="0" u="none" strike="noStrike" kern="1200" cap="none" spc="0" normalizeH="0" baseline="0" noProof="0" dirty="0">
                <a:ln>
                  <a:noFill/>
                </a:ln>
                <a:solidFill>
                  <a:srgbClr val="C00000"/>
                </a:solidFill>
                <a:effectLst/>
                <a:uLnTx/>
                <a:uFillTx/>
                <a:latin typeface="Corbel" panose="020B0503020204020204"/>
                <a:ea typeface="+mn-ea"/>
                <a:cs typeface="B Nazanin" panose="00000400000000000000" pitchFamily="2" charset="-78"/>
              </a:rPr>
              <a:t>ارایه دهندگان خدمت </a:t>
            </a: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در زمینه راه های پیشگیری از ناباروری،ارزیابی، تشخیص و درمان ناباروری</a:t>
            </a: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سیستم ارزیابی، شناسایی،نشان دار کردن از سطح یک نظام سلامت و ارجاع افراد در معرض ناباروری و ناباروردر قالب نظام سطح بندی خدمات </a:t>
            </a:r>
          </a:p>
          <a:p>
            <a:pPr marL="285750" marR="0" lvl="0" indent="-285750" algn="r" defTabSz="457200" rtl="1" eaLnBrk="1" fontAlgn="auto" latinLnBrk="0" hangingPunct="1">
              <a:lnSpc>
                <a:spcPct val="100000"/>
              </a:lnSpc>
              <a:spcBef>
                <a:spcPct val="20000"/>
              </a:spcBef>
              <a:spcAft>
                <a:spcPts val="600"/>
              </a:spcAft>
              <a:buClr>
                <a:srgbClr val="30ACEC">
                  <a:lumMod val="75000"/>
                </a:srgbClr>
              </a:buClr>
              <a:buSzPct val="145000"/>
              <a:buFont typeface="Arial" panose="020B0604020202020204" pitchFamily="34" charset="0"/>
              <a:buChar char="•"/>
              <a:tabLst/>
              <a:defRPr/>
            </a:pPr>
            <a:endPar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endParaRPr>
          </a:p>
          <a:p>
            <a:pPr marL="285750" marR="0" lvl="0" indent="-285750" algn="r" defTabSz="457200" rtl="1" eaLnBrk="1" fontAlgn="auto" latinLnBrk="0" hangingPunct="1">
              <a:lnSpc>
                <a:spcPct val="170000"/>
              </a:lnSpc>
              <a:spcBef>
                <a:spcPct val="20000"/>
              </a:spcBef>
              <a:spcAft>
                <a:spcPts val="600"/>
              </a:spcAft>
              <a:buClr>
                <a:srgbClr val="30ACEC">
                  <a:lumMod val="75000"/>
                </a:srgbClr>
              </a:buClr>
              <a:buSzPct val="145000"/>
              <a:buFont typeface="Arial" panose="020B0604020202020204" pitchFamily="34" charset="0"/>
              <a:buChar char="•"/>
              <a:tabLst/>
              <a:defRPr/>
            </a:pPr>
            <a:r>
              <a:rPr kumimoji="0" lang="fa-IR" sz="1800" b="1" i="0" u="none" strike="noStrike" kern="1200" cap="none" spc="0" normalizeH="0" baseline="0" noProof="0" dirty="0">
                <a:ln>
                  <a:noFill/>
                </a:ln>
                <a:solidFill>
                  <a:prstClr val="black"/>
                </a:solidFill>
                <a:effectLst/>
                <a:uLnTx/>
                <a:uFillTx/>
                <a:latin typeface="Corbel" panose="020B0503020204020204"/>
                <a:ea typeface="+mn-ea"/>
                <a:cs typeface="B Nazanin" panose="00000400000000000000" pitchFamily="2" charset="-78"/>
              </a:rPr>
              <a:t>ارتقای آگاهی جامعه درخصوص دانش باروری، کاهش عوامل مستعدکننده ناباروری، اصلاح  سبک زندگی و تغذیه ناسالم، عواقب افزایش سن ازدواج و فاصله سن ازدواج تا تولد اولین فرزند، عواقب تاخیر درفرزندآوری و افزایش فاصله بین موالید، عوارض اقالم و روش های جلوگیری از بارداریو تاثیر آنهابر باروری، عوارض سقط عمدی جنینو تاثیر آنهابر باروری، اهمیت مراقبت از بارداری به ویژه در سه ماهه اول و پیشگیری از سقط خود به خودی</a:t>
            </a:r>
          </a:p>
          <a:p>
            <a:pPr algn="r" rtl="1"/>
            <a:endParaRPr lang="en-US" dirty="0"/>
          </a:p>
        </p:txBody>
      </p:sp>
      <p:sp>
        <p:nvSpPr>
          <p:cNvPr id="4" name="TextBox 3">
            <a:extLst>
              <a:ext uri="{FF2B5EF4-FFF2-40B4-BE49-F238E27FC236}">
                <a16:creationId xmlns:a16="http://schemas.microsoft.com/office/drawing/2014/main" id="{4698D019-E5B3-9E88-EE27-FEC50B214231}"/>
              </a:ext>
            </a:extLst>
          </p:cNvPr>
          <p:cNvSpPr txBox="1"/>
          <p:nvPr/>
        </p:nvSpPr>
        <p:spPr>
          <a:xfrm>
            <a:off x="9791114" y="2770632"/>
            <a:ext cx="2400886" cy="523220"/>
          </a:xfrm>
          <a:prstGeom prst="rect">
            <a:avLst/>
          </a:prstGeom>
          <a:noFill/>
        </p:spPr>
        <p:txBody>
          <a:bodyPr wrap="square" rtlCol="0">
            <a:spAutoFit/>
          </a:bodyPr>
          <a:lstStyle/>
          <a:p>
            <a:r>
              <a:rPr lang="fa-IR" sz="2800" b="1" dirty="0">
                <a:solidFill>
                  <a:schemeClr val="accent6">
                    <a:lumMod val="60000"/>
                    <a:lumOff val="40000"/>
                  </a:schemeClr>
                </a:solidFill>
                <a:latin typeface="Times New Roman" panose="02020603050405020304" pitchFamily="18" charset="0"/>
                <a:cs typeface="Times New Roman" panose="02020603050405020304" pitchFamily="18" charset="0"/>
              </a:rPr>
              <a:t>اهداف اختصاصی</a:t>
            </a:r>
            <a:endParaRPr lang="en-US" sz="2800" b="1" dirty="0">
              <a:solidFill>
                <a:schemeClr val="accent6">
                  <a:lumMod val="60000"/>
                  <a:lumOff val="40000"/>
                </a:schemeClr>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8204109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1973EC9-D532-32EF-2DE3-0E9E4EC70D1E}"/>
              </a:ext>
            </a:extLst>
          </p:cNvPr>
          <p:cNvSpPr>
            <a:spLocks noGrp="1"/>
          </p:cNvSpPr>
          <p:nvPr>
            <p:ph type="title"/>
          </p:nvPr>
        </p:nvSpPr>
        <p:spPr>
          <a:xfrm>
            <a:off x="4224528" y="344424"/>
            <a:ext cx="6766560" cy="1118616"/>
          </a:xfrm>
        </p:spPr>
        <p:txBody>
          <a:bodyPr/>
          <a:lstStyle/>
          <a:p>
            <a:pPr algn="r" rtl="1"/>
            <a:r>
              <a:rPr kumimoji="0" lang="fa-IR" sz="4000" b="1" i="0" u="none" strike="noStrike" kern="1200" cap="none" spc="0" normalizeH="0" baseline="0" noProof="0" dirty="0">
                <a:ln w="3175" cmpd="sng">
                  <a:noFill/>
                </a:ln>
                <a:solidFill>
                  <a:srgbClr val="0070C0"/>
                </a:solidFill>
                <a:effectLst/>
                <a:uLnTx/>
                <a:uFillTx/>
                <a:latin typeface="Corbel" panose="020B0503020204020204"/>
                <a:ea typeface="+mj-ea"/>
                <a:cs typeface="Tahoma" panose="020B0604030504040204" pitchFamily="34" charset="0"/>
              </a:rPr>
              <a:t>راهبردهای اجرایی</a:t>
            </a:r>
            <a:endParaRPr lang="en-US" sz="2000" dirty="0">
              <a:solidFill>
                <a:schemeClr val="accent6">
                  <a:lumMod val="40000"/>
                  <a:lumOff val="60000"/>
                </a:schemeClr>
              </a:solidFill>
            </a:endParaRPr>
          </a:p>
        </p:txBody>
      </p:sp>
      <p:sp>
        <p:nvSpPr>
          <p:cNvPr id="3" name="Content Placeholder 2">
            <a:extLst>
              <a:ext uri="{FF2B5EF4-FFF2-40B4-BE49-F238E27FC236}">
                <a16:creationId xmlns:a16="http://schemas.microsoft.com/office/drawing/2014/main" id="{38DAC2DF-059A-C590-8C96-EA646DE42BC7}"/>
              </a:ext>
            </a:extLst>
          </p:cNvPr>
          <p:cNvSpPr>
            <a:spLocks noGrp="1"/>
          </p:cNvSpPr>
          <p:nvPr>
            <p:ph idx="1"/>
          </p:nvPr>
        </p:nvSpPr>
        <p:spPr>
          <a:xfrm>
            <a:off x="3784209" y="2433711"/>
            <a:ext cx="8018585" cy="3489569"/>
          </a:xfrm>
        </p:spPr>
        <p:txBody>
          <a:bodyPr/>
          <a:lstStyle/>
          <a:p>
            <a:pPr marL="457200" indent="-457200" algn="r" rtl="1">
              <a:buClr>
                <a:schemeClr val="accent6">
                  <a:lumMod val="60000"/>
                  <a:lumOff val="40000"/>
                </a:schemeClr>
              </a:buClr>
              <a:buFont typeface="Arial" panose="020B0604020202020204" pitchFamily="34" charset="0"/>
              <a:buChar char="•"/>
            </a:pPr>
            <a:r>
              <a:rPr lang="fa-IR" sz="3200" dirty="0">
                <a:solidFill>
                  <a:schemeClr val="accent2">
                    <a:lumMod val="75000"/>
                  </a:schemeClr>
                </a:solidFill>
                <a:latin typeface="Times New Roman" panose="02020603050405020304" pitchFamily="18" charset="0"/>
                <a:cs typeface="Times New Roman" panose="02020603050405020304" pitchFamily="18" charset="0"/>
              </a:rPr>
              <a:t>افزایش موالید </a:t>
            </a:r>
          </a:p>
          <a:p>
            <a:pPr marL="457200" indent="-457200" algn="r" rtl="1">
              <a:buClr>
                <a:schemeClr val="accent6">
                  <a:lumMod val="60000"/>
                  <a:lumOff val="40000"/>
                </a:schemeClr>
              </a:buClr>
              <a:buFont typeface="Arial" panose="020B0604020202020204" pitchFamily="34" charset="0"/>
              <a:buChar char="•"/>
            </a:pPr>
            <a:r>
              <a:rPr lang="fa-IR" sz="3200" dirty="0">
                <a:solidFill>
                  <a:schemeClr val="accent2">
                    <a:lumMod val="75000"/>
                  </a:schemeClr>
                </a:solidFill>
                <a:latin typeface="Times New Roman" panose="02020603050405020304" pitchFamily="18" charset="0"/>
                <a:cs typeface="Times New Roman" panose="02020603050405020304" pitchFamily="18" charset="0"/>
              </a:rPr>
              <a:t>کاهش سقط</a:t>
            </a:r>
          </a:p>
          <a:p>
            <a:pPr marL="457200" indent="-457200" algn="r" rtl="1">
              <a:buClr>
                <a:schemeClr val="accent6">
                  <a:lumMod val="60000"/>
                  <a:lumOff val="40000"/>
                </a:schemeClr>
              </a:buClr>
              <a:buFont typeface="Arial" panose="020B0604020202020204" pitchFamily="34" charset="0"/>
              <a:buChar char="•"/>
            </a:pPr>
            <a:r>
              <a:rPr lang="fa-IR" sz="3200" dirty="0">
                <a:solidFill>
                  <a:schemeClr val="accent2">
                    <a:lumMod val="75000"/>
                  </a:schemeClr>
                </a:solidFill>
                <a:latin typeface="Times New Roman" panose="02020603050405020304" pitchFamily="18" charset="0"/>
                <a:cs typeface="Times New Roman" panose="02020603050405020304" pitchFamily="18" charset="0"/>
              </a:rPr>
              <a:t>کاهش مرگ و میر مادران</a:t>
            </a:r>
            <a:endParaRPr lang="en-US" sz="3200" dirty="0">
              <a:solidFill>
                <a:schemeClr val="accent2">
                  <a:lumMod val="75000"/>
                </a:schemeClr>
              </a:solidFill>
              <a:latin typeface="Times New Roman" panose="02020603050405020304" pitchFamily="18" charset="0"/>
              <a:cs typeface="Times New Roman" panose="02020603050405020304" pitchFamily="18" charset="0"/>
            </a:endParaRPr>
          </a:p>
        </p:txBody>
      </p:sp>
      <p:sp>
        <p:nvSpPr>
          <p:cNvPr id="5" name="Slide Number Placeholder 4">
            <a:extLst>
              <a:ext uri="{FF2B5EF4-FFF2-40B4-BE49-F238E27FC236}">
                <a16:creationId xmlns:a16="http://schemas.microsoft.com/office/drawing/2014/main" id="{101DD0F5-37EB-9952-E22C-7F499ABE8CD9}"/>
              </a:ext>
            </a:extLst>
          </p:cNvPr>
          <p:cNvSpPr>
            <a:spLocks noGrp="1"/>
          </p:cNvSpPr>
          <p:nvPr>
            <p:ph type="sldNum" sz="quarter" idx="12"/>
          </p:nvPr>
        </p:nvSpPr>
        <p:spPr/>
        <p:txBody>
          <a:bodyPr/>
          <a:lstStyle/>
          <a:p>
            <a:pPr marL="0" marR="0" lvl="0" indent="0" algn="ctr" defTabSz="457200" rtl="0" eaLnBrk="1" fontAlgn="auto" latinLnBrk="0" hangingPunct="1">
              <a:lnSpc>
                <a:spcPct val="100000"/>
              </a:lnSpc>
              <a:spcBef>
                <a:spcPts val="0"/>
              </a:spcBef>
              <a:spcAft>
                <a:spcPts val="0"/>
              </a:spcAft>
              <a:buClrTx/>
              <a:buSzTx/>
              <a:buFontTx/>
              <a:buNone/>
              <a:tabLst/>
              <a:defRPr/>
            </a:pPr>
            <a:fld id="{48F63A3B-78C7-47BE-AE5E-E10140E04643}" type="slidenum">
              <a:rPr kumimoji="0" lang="en-US" sz="1200" b="0" i="0" u="none" strike="noStrike" kern="1200" cap="none" spc="0" normalizeH="0" baseline="0" noProof="0" smtClean="0">
                <a:ln>
                  <a:noFill/>
                </a:ln>
                <a:solidFill>
                  <a:srgbClr val="1F2C8F"/>
                </a:solidFill>
                <a:effectLst/>
                <a:uLnTx/>
                <a:uFillTx/>
                <a:latin typeface="Arial" panose="020B0604020202020204" pitchFamily="34" charset="0"/>
                <a:ea typeface="+mn-ea"/>
                <a:cs typeface="Arial" panose="020B0604020202020204" pitchFamily="34" charset="0"/>
              </a:rPr>
              <a:pPr marL="0" marR="0" lvl="0" indent="0" algn="ctr" defTabSz="457200" rtl="0" eaLnBrk="1" fontAlgn="auto" latinLnBrk="0" hangingPunct="1">
                <a:lnSpc>
                  <a:spcPct val="100000"/>
                </a:lnSpc>
                <a:spcBef>
                  <a:spcPts val="0"/>
                </a:spcBef>
                <a:spcAft>
                  <a:spcPts val="0"/>
                </a:spcAft>
                <a:buClrTx/>
                <a:buSzTx/>
                <a:buFontTx/>
                <a:buNone/>
                <a:tabLst/>
                <a:defRPr/>
              </a:pPr>
              <a:t>8</a:t>
            </a:fld>
            <a:endParaRPr kumimoji="0" lang="en-US" sz="1200" b="0" i="0" u="none" strike="noStrike" kern="1200" cap="none" spc="0" normalizeH="0" baseline="0" noProof="0" dirty="0">
              <a:ln>
                <a:noFill/>
              </a:ln>
              <a:solidFill>
                <a:srgbClr val="1F2C8F"/>
              </a:solidFill>
              <a:effectLst/>
              <a:uLnTx/>
              <a:uFillTx/>
              <a:latin typeface="Arial" panose="020B0604020202020204" pitchFamily="34" charset="0"/>
              <a:ea typeface="+mn-ea"/>
              <a:cs typeface="Arial" panose="020B0604020202020204" pitchFamily="34" charset="0"/>
            </a:endParaRPr>
          </a:p>
        </p:txBody>
      </p:sp>
    </p:spTree>
    <p:extLst>
      <p:ext uri="{BB962C8B-B14F-4D97-AF65-F5344CB8AC3E}">
        <p14:creationId xmlns:p14="http://schemas.microsoft.com/office/powerpoint/2010/main" val="369808534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A9B2E1-F366-F6F1-4492-7476B4A95B3D}"/>
              </a:ext>
            </a:extLst>
          </p:cNvPr>
          <p:cNvSpPr>
            <a:spLocks noGrp="1"/>
          </p:cNvSpPr>
          <p:nvPr>
            <p:ph type="title"/>
          </p:nvPr>
        </p:nvSpPr>
        <p:spPr/>
        <p:txBody>
          <a:bodyPr/>
          <a:lstStyle/>
          <a:p>
            <a:r>
              <a:rPr lang="fa-IR" b="1" dirty="0">
                <a:solidFill>
                  <a:srgbClr val="0070C0"/>
                </a:solidFill>
                <a:latin typeface="Times New Roman" panose="02020603050405020304" pitchFamily="18" charset="0"/>
                <a:cs typeface="Times New Roman" panose="02020603050405020304" pitchFamily="18" charset="0"/>
              </a:rPr>
              <a:t>سطوح ارائه خدمات ناباروری</a:t>
            </a:r>
            <a:endParaRPr lang="en-US" b="1" dirty="0">
              <a:solidFill>
                <a:srgbClr val="0070C0"/>
              </a:solidFill>
              <a:latin typeface="Times New Roman" panose="02020603050405020304" pitchFamily="18" charset="0"/>
              <a:cs typeface="Times New Roman" panose="02020603050405020304" pitchFamily="18" charset="0"/>
            </a:endParaRPr>
          </a:p>
        </p:txBody>
      </p:sp>
      <p:sp>
        <p:nvSpPr>
          <p:cNvPr id="3" name="Content Placeholder 2">
            <a:extLst>
              <a:ext uri="{FF2B5EF4-FFF2-40B4-BE49-F238E27FC236}">
                <a16:creationId xmlns:a16="http://schemas.microsoft.com/office/drawing/2014/main" id="{33EFC9EC-34BA-FEF4-9A9D-D514BE329308}"/>
              </a:ext>
            </a:extLst>
          </p:cNvPr>
          <p:cNvSpPr>
            <a:spLocks noGrp="1"/>
          </p:cNvSpPr>
          <p:nvPr>
            <p:ph idx="1"/>
          </p:nvPr>
        </p:nvSpPr>
        <p:spPr/>
        <p:txBody>
          <a:bodyPr/>
          <a:lstStyle/>
          <a:p>
            <a:pPr algn="r" rtl="1"/>
            <a:r>
              <a:rPr lang="fa-IR" dirty="0"/>
              <a:t>سطح 1 </a:t>
            </a:r>
            <a:endParaRPr lang="en-US" sz="3600" dirty="0"/>
          </a:p>
        </p:txBody>
      </p:sp>
      <p:graphicFrame>
        <p:nvGraphicFramePr>
          <p:cNvPr id="8" name="Diagram 7">
            <a:extLst>
              <a:ext uri="{FF2B5EF4-FFF2-40B4-BE49-F238E27FC236}">
                <a16:creationId xmlns:a16="http://schemas.microsoft.com/office/drawing/2014/main" id="{66EE6860-F858-D000-B8E7-FB97591552B7}"/>
              </a:ext>
            </a:extLst>
          </p:cNvPr>
          <p:cNvGraphicFramePr/>
          <p:nvPr>
            <p:extLst>
              <p:ext uri="{D42A27DB-BD31-4B8C-83A1-F6EECF244321}">
                <p14:modId xmlns:p14="http://schemas.microsoft.com/office/powerpoint/2010/main" val="1781966314"/>
              </p:ext>
            </p:extLst>
          </p:nvPr>
        </p:nvGraphicFramePr>
        <p:xfrm>
          <a:off x="2032000" y="2438399"/>
          <a:ext cx="7618437" cy="369993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9" name="TextBox 8">
            <a:extLst>
              <a:ext uri="{FF2B5EF4-FFF2-40B4-BE49-F238E27FC236}">
                <a16:creationId xmlns:a16="http://schemas.microsoft.com/office/drawing/2014/main" id="{83CBD0AC-4237-DC83-CEB9-0E4AA9B63DD5}"/>
              </a:ext>
            </a:extLst>
          </p:cNvPr>
          <p:cNvSpPr txBox="1"/>
          <p:nvPr/>
        </p:nvSpPr>
        <p:spPr>
          <a:xfrm>
            <a:off x="8032652" y="3713871"/>
            <a:ext cx="1617785" cy="307777"/>
          </a:xfrm>
          <a:prstGeom prst="rect">
            <a:avLst/>
          </a:prstGeom>
          <a:noFill/>
        </p:spPr>
        <p:txBody>
          <a:bodyPr wrap="square" rtlCol="0">
            <a:spAutoFit/>
          </a:bodyPr>
          <a:lstStyle/>
          <a:p>
            <a:r>
              <a:rPr lang="fa-IR" sz="1400" b="1" dirty="0"/>
              <a:t>آموزش و مشاوره</a:t>
            </a:r>
            <a:endParaRPr lang="en-US" sz="1400" b="1" dirty="0"/>
          </a:p>
        </p:txBody>
      </p:sp>
      <p:sp>
        <p:nvSpPr>
          <p:cNvPr id="10" name="TextBox 9">
            <a:extLst>
              <a:ext uri="{FF2B5EF4-FFF2-40B4-BE49-F238E27FC236}">
                <a16:creationId xmlns:a16="http://schemas.microsoft.com/office/drawing/2014/main" id="{295B3DE1-E80F-0A4B-2000-9D62355CE9FA}"/>
              </a:ext>
            </a:extLst>
          </p:cNvPr>
          <p:cNvSpPr txBox="1"/>
          <p:nvPr/>
        </p:nvSpPr>
        <p:spPr>
          <a:xfrm>
            <a:off x="6180065" y="3713871"/>
            <a:ext cx="1346149" cy="369332"/>
          </a:xfrm>
          <a:prstGeom prst="rect">
            <a:avLst/>
          </a:prstGeom>
          <a:noFill/>
        </p:spPr>
        <p:txBody>
          <a:bodyPr wrap="square" rtlCol="0">
            <a:spAutoFit/>
          </a:bodyPr>
          <a:lstStyle/>
          <a:p>
            <a:endParaRPr lang="en-US" dirty="0"/>
          </a:p>
        </p:txBody>
      </p:sp>
      <p:sp>
        <p:nvSpPr>
          <p:cNvPr id="11" name="TextBox 10">
            <a:extLst>
              <a:ext uri="{FF2B5EF4-FFF2-40B4-BE49-F238E27FC236}">
                <a16:creationId xmlns:a16="http://schemas.microsoft.com/office/drawing/2014/main" id="{2E7737D5-6F53-09A0-655E-BA0F374347E6}"/>
              </a:ext>
            </a:extLst>
          </p:cNvPr>
          <p:cNvSpPr txBox="1"/>
          <p:nvPr/>
        </p:nvSpPr>
        <p:spPr>
          <a:xfrm>
            <a:off x="4069911" y="3429001"/>
            <a:ext cx="1754112" cy="938719"/>
          </a:xfrm>
          <a:prstGeom prst="rect">
            <a:avLst/>
          </a:prstGeom>
          <a:noFill/>
        </p:spPr>
        <p:txBody>
          <a:bodyPr wrap="square" rtlCol="0">
            <a:spAutoFit/>
          </a:bodyPr>
          <a:lstStyle/>
          <a:p>
            <a:r>
              <a:rPr lang="fa-IR" sz="1100" b="1" dirty="0"/>
              <a:t>درخواست آزمایشات و سونوگرافی رحم و تخمدان ها و سونوگرافی/</a:t>
            </a:r>
          </a:p>
          <a:p>
            <a:r>
              <a:rPr lang="fa-IR" sz="1100" b="1" dirty="0"/>
              <a:t>ماموگرافی پستان</a:t>
            </a:r>
            <a:endParaRPr lang="en-US" sz="1100" b="1" dirty="0"/>
          </a:p>
        </p:txBody>
      </p:sp>
      <p:sp>
        <p:nvSpPr>
          <p:cNvPr id="12" name="TextBox 11">
            <a:extLst>
              <a:ext uri="{FF2B5EF4-FFF2-40B4-BE49-F238E27FC236}">
                <a16:creationId xmlns:a16="http://schemas.microsoft.com/office/drawing/2014/main" id="{108C936D-DDA5-021A-296E-ACEF696502EA}"/>
              </a:ext>
            </a:extLst>
          </p:cNvPr>
          <p:cNvSpPr txBox="1"/>
          <p:nvPr/>
        </p:nvSpPr>
        <p:spPr>
          <a:xfrm>
            <a:off x="5922498" y="3559126"/>
            <a:ext cx="2011680" cy="738664"/>
          </a:xfrm>
          <a:prstGeom prst="rect">
            <a:avLst/>
          </a:prstGeom>
          <a:noFill/>
        </p:spPr>
        <p:txBody>
          <a:bodyPr wrap="square" rtlCol="0">
            <a:spAutoFit/>
          </a:bodyPr>
          <a:lstStyle/>
          <a:p>
            <a:r>
              <a:rPr lang="fa-IR" sz="1400" b="1" dirty="0"/>
              <a:t>بیماریابی فعال، اخذشرح حال، معاینه وا رزیابی اولیه</a:t>
            </a:r>
            <a:endParaRPr lang="en-US" sz="1400" b="1" dirty="0"/>
          </a:p>
        </p:txBody>
      </p:sp>
      <p:sp>
        <p:nvSpPr>
          <p:cNvPr id="13" name="TextBox 12">
            <a:extLst>
              <a:ext uri="{FF2B5EF4-FFF2-40B4-BE49-F238E27FC236}">
                <a16:creationId xmlns:a16="http://schemas.microsoft.com/office/drawing/2014/main" id="{078BEF6E-623A-9C2F-6C8E-10DAB7B5AD17}"/>
              </a:ext>
            </a:extLst>
          </p:cNvPr>
          <p:cNvSpPr txBox="1"/>
          <p:nvPr/>
        </p:nvSpPr>
        <p:spPr>
          <a:xfrm>
            <a:off x="2217324" y="3559126"/>
            <a:ext cx="1512465" cy="830997"/>
          </a:xfrm>
          <a:prstGeom prst="rect">
            <a:avLst/>
          </a:prstGeom>
          <a:noFill/>
        </p:spPr>
        <p:txBody>
          <a:bodyPr wrap="square" rtlCol="0">
            <a:spAutoFit/>
          </a:bodyPr>
          <a:lstStyle/>
          <a:p>
            <a:pPr algn="r" rtl="1"/>
            <a:r>
              <a:rPr lang="fa-IR" sz="1200" b="1" dirty="0"/>
              <a:t>ررسی و درمان اختالالت تیروئید و عفونت های تناسلی</a:t>
            </a:r>
            <a:endParaRPr lang="en-US" sz="1200" b="1" dirty="0"/>
          </a:p>
        </p:txBody>
      </p:sp>
      <p:sp>
        <p:nvSpPr>
          <p:cNvPr id="14" name="TextBox 13">
            <a:extLst>
              <a:ext uri="{FF2B5EF4-FFF2-40B4-BE49-F238E27FC236}">
                <a16:creationId xmlns:a16="http://schemas.microsoft.com/office/drawing/2014/main" id="{E9A2857B-B30A-FCFD-59B8-2891A0ABECDE}"/>
              </a:ext>
            </a:extLst>
          </p:cNvPr>
          <p:cNvSpPr txBox="1"/>
          <p:nvPr/>
        </p:nvSpPr>
        <p:spPr>
          <a:xfrm>
            <a:off x="2541563" y="5344661"/>
            <a:ext cx="8166127" cy="461665"/>
          </a:xfrm>
          <a:prstGeom prst="rect">
            <a:avLst/>
          </a:prstGeom>
          <a:noFill/>
        </p:spPr>
        <p:txBody>
          <a:bodyPr wrap="square" rtlCol="0">
            <a:spAutoFit/>
          </a:bodyPr>
          <a:lstStyle/>
          <a:p>
            <a:r>
              <a:rPr lang="fa-IR" sz="2400" b="1" dirty="0"/>
              <a:t>شناسایی افرادواجد شرایط ونشان دار کردن زوجین</a:t>
            </a:r>
            <a:endParaRPr lang="en-US" sz="2400" b="1" dirty="0"/>
          </a:p>
        </p:txBody>
      </p:sp>
    </p:spTree>
    <p:extLst>
      <p:ext uri="{BB962C8B-B14F-4D97-AF65-F5344CB8AC3E}">
        <p14:creationId xmlns:p14="http://schemas.microsoft.com/office/powerpoint/2010/main" val="88372329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5.xml.rels><?xml version="1.0" encoding="UTF-8" standalone="yes"?>
<Relationships xmlns="http://schemas.openxmlformats.org/package/2006/relationships"><Relationship Id="rId1" Type="http://schemas.openxmlformats.org/officeDocument/2006/relationships/image" Target="../media/image10.jpeg"/></Relationships>
</file>

<file path=ppt/theme/theme1.xml><?xml version="1.0" encoding="utf-8"?>
<a:theme xmlns:a="http://schemas.openxmlformats.org/drawingml/2006/main" name="Parallax">
  <a:themeElements>
    <a:clrScheme name="Parallax">
      <a:dk1>
        <a:sysClr val="windowText" lastClr="000000"/>
      </a:dk1>
      <a:lt1>
        <a:sysClr val="window" lastClr="FFFFFF"/>
      </a:lt1>
      <a:dk2>
        <a:srgbClr val="212121"/>
      </a:dk2>
      <a:lt2>
        <a:srgbClr val="CDD0D1"/>
      </a:lt2>
      <a:accent1>
        <a:srgbClr val="30ACEC"/>
      </a:accent1>
      <a:accent2>
        <a:srgbClr val="80C34F"/>
      </a:accent2>
      <a:accent3>
        <a:srgbClr val="E29D3E"/>
      </a:accent3>
      <a:accent4>
        <a:srgbClr val="D64A3B"/>
      </a:accent4>
      <a:accent5>
        <a:srgbClr val="D64787"/>
      </a:accent5>
      <a:accent6>
        <a:srgbClr val="A666E1"/>
      </a:accent6>
      <a:hlink>
        <a:srgbClr val="3085ED"/>
      </a:hlink>
      <a:folHlink>
        <a:srgbClr val="82B6F4"/>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4F7A876A-7598-49CA-AFC8-8EDA2551E4A7}"/>
    </a:ext>
  </a:extLst>
</a:theme>
</file>

<file path=ppt/theme/theme2.xml><?xml version="1.0" encoding="utf-8"?>
<a:theme xmlns:a="http://schemas.openxmlformats.org/drawingml/2006/main" name="1_Parallax">
  <a:themeElements>
    <a:clrScheme name="Parallax">
      <a:dk1>
        <a:sysClr val="windowText" lastClr="000000"/>
      </a:dk1>
      <a:lt1>
        <a:sysClr val="window" lastClr="FFFFFF"/>
      </a:lt1>
      <a:dk2>
        <a:srgbClr val="212121"/>
      </a:dk2>
      <a:lt2>
        <a:srgbClr val="CDD0D1"/>
      </a:lt2>
      <a:accent1>
        <a:srgbClr val="BC1C1C"/>
      </a:accent1>
      <a:accent2>
        <a:srgbClr val="F67534"/>
      </a:accent2>
      <a:accent3>
        <a:srgbClr val="EAAC35"/>
      </a:accent3>
      <a:accent4>
        <a:srgbClr val="9BAF68"/>
      </a:accent4>
      <a:accent5>
        <a:srgbClr val="68B9A6"/>
      </a:accent5>
      <a:accent6>
        <a:srgbClr val="50B1D4"/>
      </a:accent6>
      <a:hlink>
        <a:srgbClr val="E46416"/>
      </a:hlink>
      <a:folHlink>
        <a:srgbClr val="EE9340"/>
      </a:folHlink>
    </a:clrScheme>
    <a:fontScheme name="Parallax">
      <a:maj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panose="020B0503020204020204"/>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arallax">
      <a:fillStyleLst>
        <a:solidFill>
          <a:schemeClr val="phClr"/>
        </a:solidFill>
        <a:gradFill rotWithShape="1">
          <a:gsLst>
            <a:gs pos="0">
              <a:schemeClr val="phClr">
                <a:tint val="60000"/>
                <a:lumMod val="104000"/>
              </a:schemeClr>
            </a:gs>
            <a:gs pos="100000">
              <a:schemeClr val="phClr">
                <a:tint val="84000"/>
              </a:schemeClr>
            </a:gs>
          </a:gsLst>
          <a:lin ang="5400000" scaled="0"/>
        </a:gradFill>
        <a:gradFill rotWithShape="1">
          <a:gsLst>
            <a:gs pos="0">
              <a:schemeClr val="phClr">
                <a:tint val="96000"/>
                <a:lumMod val="102000"/>
              </a:schemeClr>
            </a:gs>
            <a:gs pos="100000">
              <a:schemeClr val="phClr">
                <a:shade val="88000"/>
                <a:lumMod val="94000"/>
              </a:schemeClr>
            </a:gs>
          </a:gsLst>
          <a:path path="circle">
            <a:fillToRect l="50000" t="100000" r="100000" b="50000"/>
          </a:path>
        </a:gradFill>
      </a:fillStyleLst>
      <a:lnStyleLst>
        <a:ln w="9525" cap="rnd" cmpd="sng" algn="ctr">
          <a:solidFill>
            <a:schemeClr val="phClr">
              <a:tint val="6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reflection blurRad="12700" stA="26000" endPos="32000" dist="12700" dir="5400000" sy="-100000" rotWithShape="0"/>
          </a:effectLst>
        </a:effectStyle>
        <a:effectStyle>
          <a:effectLst>
            <a:outerShdw blurRad="38100" dist="25400" dir="5400000" rotWithShape="0">
              <a:srgbClr val="000000">
                <a:alpha val="64000"/>
              </a:srgbClr>
            </a:outerShdw>
          </a:effectLst>
          <a:scene3d>
            <a:camera prst="orthographicFront">
              <a:rot lat="0" lon="0" rev="0"/>
            </a:camera>
            <a:lightRig rig="threePt" dir="tl">
              <a:rot lat="0" lon="0" rev="1200000"/>
            </a:lightRig>
          </a:scene3d>
          <a:sp3d>
            <a:bevelT w="25400" h="12700"/>
          </a:sp3d>
        </a:effectStyle>
      </a:effectStyleLst>
      <a:bgFillStyleLst>
        <a:solidFill>
          <a:schemeClr val="phClr"/>
        </a:solidFill>
        <a:gradFill rotWithShape="1">
          <a:gsLst>
            <a:gs pos="0">
              <a:schemeClr val="phClr">
                <a:tint val="90000"/>
                <a:lumMod val="110000"/>
              </a:schemeClr>
            </a:gs>
            <a:gs pos="100000">
              <a:schemeClr val="phClr">
                <a:shade val="64000"/>
                <a:lumMod val="98000"/>
              </a:schemeClr>
            </a:gs>
          </a:gsLst>
          <a:lin ang="5400000" scaled="0"/>
        </a:gradFill>
        <a:blipFill rotWithShape="1">
          <a:blip xmlns:r="http://schemas.openxmlformats.org/officeDocument/2006/relationships" r:embed="rId1">
            <a:duotone>
              <a:schemeClr val="phClr">
                <a:shade val="76000"/>
                <a:satMod val="180000"/>
              </a:schemeClr>
              <a:schemeClr val="phClr">
                <a:tint val="80000"/>
                <a:satMod val="120000"/>
                <a:lumMod val="180000"/>
              </a:schemeClr>
            </a:duotone>
          </a:blip>
          <a:stretch/>
        </a:blipFill>
      </a:bgFillStyleLst>
    </a:fmtScheme>
  </a:themeElements>
  <a:objectDefaults/>
  <a:extraClrSchemeLst/>
  <a:extLst>
    <a:ext uri="{05A4C25C-085E-4340-85A3-A5531E510DB2}">
      <thm15:themeFamily xmlns:thm15="http://schemas.microsoft.com/office/thememl/2012/main" name="Parallax" id="{3388167B-A2EB-4685-9635-1831D9AEF8C4}" vid="{93B4CCAC-FD5A-4D59-B1AC-EAF45910B5A9}"/>
    </a:ext>
  </a:extLst>
</a:theme>
</file>

<file path=ppt/theme/theme3.xml><?xml version="1.0" encoding="utf-8"?>
<a:theme xmlns:a="http://schemas.openxmlformats.org/drawingml/2006/main" name="Office Theme">
  <a:themeElements>
    <a:clrScheme name="Custom 13">
      <a:dk1>
        <a:srgbClr val="000000"/>
      </a:dk1>
      <a:lt1>
        <a:srgbClr val="FDFAF6"/>
      </a:lt1>
      <a:dk2>
        <a:srgbClr val="44546A"/>
      </a:dk2>
      <a:lt2>
        <a:srgbClr val="E7E6E6"/>
      </a:lt2>
      <a:accent1>
        <a:srgbClr val="F5CDCE"/>
      </a:accent1>
      <a:accent2>
        <a:srgbClr val="DE8C8C"/>
      </a:accent2>
      <a:accent3>
        <a:srgbClr val="AAC3E8"/>
      </a:accent3>
      <a:accent4>
        <a:srgbClr val="D2D592"/>
      </a:accent4>
      <a:accent5>
        <a:srgbClr val="CCBE89"/>
      </a:accent5>
      <a:accent6>
        <a:srgbClr val="1F2C8F"/>
      </a:accent6>
      <a:hlink>
        <a:srgbClr val="1F2C8F"/>
      </a:hlink>
      <a:folHlink>
        <a:srgbClr val="AAC3E9"/>
      </a:folHlink>
    </a:clrScheme>
    <a:fontScheme name="Custom 22">
      <a:majorFont>
        <a:latin typeface="Arial Black"/>
        <a:ea typeface=""/>
        <a:cs typeface=""/>
      </a:majorFont>
      <a:minorFont>
        <a:latin typeface="Sabon Next LT"/>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Geometric-Color-Block_Win32_jx_v9.potx" id="{B1D493D9-AF74-4AD6-8F0C-5B1308D7041B}" vid="{1AA99070-5A1F-42D2-9F5B-E7354C964689}"/>
    </a:ext>
  </a:extLst>
</a:theme>
</file>

<file path=ppt/theme/theme4.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BlackTie">
  <a:themeElements>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fontScheme name="BlackTie">
      <a:maj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aramond"/>
        <a:ea typeface=""/>
        <a:cs typeface=""/>
        <a:font script="Grek" typeface="Constantia"/>
        <a:font script="Cyrl" typeface="Constantia"/>
        <a:font script="Jpan" typeface="ＭＳ Ｐ明朝"/>
        <a:font script="Hang" typeface="궁서"/>
        <a:font script="Hans" typeface="仿宋"/>
        <a:font script="Hant" typeface="標楷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BlackTie">
      <a:fillStyleLst>
        <a:solidFill>
          <a:schemeClr val="phClr"/>
        </a:solidFill>
        <a:gradFill rotWithShape="1">
          <a:gsLst>
            <a:gs pos="0">
              <a:schemeClr val="phClr">
                <a:tint val="45000"/>
                <a:satMod val="220000"/>
              </a:schemeClr>
            </a:gs>
            <a:gs pos="30000">
              <a:schemeClr val="phClr">
                <a:tint val="61000"/>
                <a:satMod val="220000"/>
              </a:schemeClr>
            </a:gs>
            <a:gs pos="45000">
              <a:schemeClr val="phClr">
                <a:tint val="66000"/>
                <a:satMod val="240000"/>
              </a:schemeClr>
            </a:gs>
            <a:gs pos="55000">
              <a:schemeClr val="phClr">
                <a:tint val="66000"/>
                <a:satMod val="220000"/>
              </a:schemeClr>
            </a:gs>
            <a:gs pos="73000">
              <a:schemeClr val="phClr">
                <a:tint val="61000"/>
                <a:satMod val="220000"/>
              </a:schemeClr>
            </a:gs>
            <a:gs pos="100000">
              <a:schemeClr val="phClr">
                <a:tint val="45000"/>
                <a:satMod val="220000"/>
              </a:schemeClr>
            </a:gs>
          </a:gsLst>
          <a:lin ang="950000" scaled="1"/>
        </a:gradFill>
        <a:gradFill rotWithShape="1">
          <a:gsLst>
            <a:gs pos="0">
              <a:schemeClr val="phClr">
                <a:shade val="63000"/>
                <a:satMod val="110000"/>
              </a:schemeClr>
            </a:gs>
            <a:gs pos="30000">
              <a:schemeClr val="phClr">
                <a:shade val="90000"/>
                <a:satMod val="120000"/>
              </a:schemeClr>
            </a:gs>
            <a:gs pos="45000">
              <a:schemeClr val="phClr">
                <a:shade val="100000"/>
                <a:satMod val="128000"/>
              </a:schemeClr>
            </a:gs>
            <a:gs pos="55000">
              <a:schemeClr val="phClr">
                <a:shade val="100000"/>
                <a:satMod val="128000"/>
              </a:schemeClr>
            </a:gs>
            <a:gs pos="73000">
              <a:schemeClr val="phClr">
                <a:shade val="90000"/>
                <a:satMod val="120000"/>
              </a:schemeClr>
            </a:gs>
            <a:gs pos="100000">
              <a:schemeClr val="phClr">
                <a:shade val="63000"/>
                <a:satMod val="110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53975" cap="flat" cmpd="dbl"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1909" dir="5400000" rotWithShape="0">
              <a:srgbClr val="000000">
                <a:alpha val="40000"/>
              </a:srgbClr>
            </a:outerShdw>
          </a:effectLst>
        </a:effectStyle>
        <a:effectStyle>
          <a:effectLst>
            <a:outerShdw blurRad="57150" dist="38100" dir="5400000" algn="br" rotWithShape="0">
              <a:srgbClr val="000000">
                <a:alpha val="57000"/>
              </a:srgbClr>
            </a:outerShdw>
          </a:effectLst>
          <a:scene3d>
            <a:camera prst="orthographicFront">
              <a:rot lat="0" lon="0" rev="0"/>
            </a:camera>
            <a:lightRig rig="twoPt" dir="t">
              <a:rot lat="0" lon="0" rev="1800000"/>
            </a:lightRig>
          </a:scene3d>
          <a:sp3d>
            <a:bevelT w="44450" h="31750" prst="coolSlant"/>
          </a:sp3d>
        </a:effectStyle>
      </a:effectStyleLst>
      <a:bgFillStyleLst>
        <a:solidFill>
          <a:schemeClr val="phClr"/>
        </a:solidFill>
        <a:blipFill rotWithShape="1">
          <a:blip xmlns:r="http://schemas.openxmlformats.org/officeDocument/2006/relationships" r:embed="rId1">
            <a:duotone>
              <a:schemeClr val="phClr">
                <a:tint val="95000"/>
              </a:schemeClr>
              <a:schemeClr val="phClr">
                <a:shade val="20000"/>
              </a:schemeClr>
            </a:duotone>
          </a:blip>
          <a:stretch/>
        </a:blipFill>
        <a:gradFill rotWithShape="1">
          <a:gsLst>
            <a:gs pos="0">
              <a:schemeClr val="phClr">
                <a:tint val="40000"/>
                <a:satMod val="350000"/>
              </a:schemeClr>
            </a:gs>
            <a:gs pos="40000">
              <a:schemeClr val="phClr">
                <a:tint val="45000"/>
                <a:shade val="99000"/>
                <a:satMod val="350000"/>
              </a:schemeClr>
            </a:gs>
            <a:gs pos="100000">
              <a:schemeClr val="phClr">
                <a:shade val="30000"/>
                <a:satMod val="255000"/>
              </a:schemeClr>
            </a:gs>
          </a:gsLst>
          <a:path path="circle">
            <a:fillToRect l="50000" t="-80000" r="50000" b="180000"/>
          </a:path>
        </a:gradFill>
      </a:bgFillStyleLst>
    </a:fmtScheme>
  </a:themeElements>
  <a:objectDefaults/>
  <a:extraClrSchemeLst/>
</a:theme>
</file>

<file path=ppt/theme/theme6.xml><?xml version="1.0" encoding="utf-8"?>
<a:theme xmlns:a="http://schemas.openxmlformats.org/drawingml/2006/main" name="3_Blank">
  <a:themeElements>
    <a:clrScheme name="">
      <a:dk1>
        <a:srgbClr val="000000"/>
      </a:dk1>
      <a:lt1>
        <a:srgbClr val="FFFFFF"/>
      </a:lt1>
      <a:dk2>
        <a:srgbClr val="CF0E30"/>
      </a:dk2>
      <a:lt2>
        <a:srgbClr val="FFFFFF"/>
      </a:lt2>
      <a:accent1>
        <a:srgbClr val="114FFB"/>
      </a:accent1>
      <a:accent2>
        <a:srgbClr val="FC0128"/>
      </a:accent2>
      <a:accent3>
        <a:srgbClr val="E4AAAD"/>
      </a:accent3>
      <a:accent4>
        <a:srgbClr val="DADADA"/>
      </a:accent4>
      <a:accent5>
        <a:srgbClr val="AAB2FD"/>
      </a:accent5>
      <a:accent6>
        <a:srgbClr val="E40123"/>
      </a:accent6>
      <a:hlink>
        <a:srgbClr val="00DFCA"/>
      </a:hlink>
      <a:folHlink>
        <a:srgbClr val="F76681"/>
      </a:folHlink>
    </a:clrScheme>
    <a:fontScheme name="Blank">
      <a:majorFont>
        <a:latin typeface="Times"/>
        <a:ea typeface=""/>
        <a:cs typeface=""/>
      </a:majorFont>
      <a:minorFont>
        <a:latin typeface="Time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26" charset="0"/>
          </a:defRPr>
        </a:defPPr>
      </a:lstStyle>
    </a:spDef>
    <a:lnDef>
      <a:spPr bwMode="auto">
        <a:xfrm>
          <a:off x="0" y="0"/>
          <a:ext cx="1" cy="1"/>
        </a:xfrm>
        <a:custGeom>
          <a:avLst/>
          <a:gdLst/>
          <a:ahLst/>
          <a:cxnLst/>
          <a:rect l="0" t="0" r="0" b="0"/>
          <a:pathLst/>
        </a:custGeom>
        <a:solidFill>
          <a:schemeClr val="accent1"/>
        </a:solidFill>
        <a:ln w="12700"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Times" pitchFamily="26" charset="0"/>
          </a:defRPr>
        </a:defPPr>
      </a:lstStyle>
    </a:lnDef>
  </a:objectDefaults>
  <a:extraClrSchemeLst>
    <a:extraClrScheme>
      <a:clrScheme name="Blank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Blank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Blank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Blank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Blank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Blank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Blank 7">
        <a:dk1>
          <a:srgbClr val="5C1F00"/>
        </a:dk1>
        <a:lt1>
          <a:srgbClr val="FFFFFF"/>
        </a:lt1>
        <a:dk2>
          <a:srgbClr val="800000"/>
        </a:dk2>
        <a:lt2>
          <a:srgbClr val="DFD293"/>
        </a:lt2>
        <a:accent1>
          <a:srgbClr val="713E39"/>
        </a:accent1>
        <a:accent2>
          <a:srgbClr val="BE7960"/>
        </a:accent2>
        <a:accent3>
          <a:srgbClr val="C0AAAA"/>
        </a:accent3>
        <a:accent4>
          <a:srgbClr val="DADADA"/>
        </a:accent4>
        <a:accent5>
          <a:srgbClr val="BBAFAE"/>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Blank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Blank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Blank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Blank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Blank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Override1.xml><?xml version="1.0" encoding="utf-8"?>
<a:themeOverride xmlns:a="http://schemas.openxmlformats.org/drawingml/2006/main">
  <a:clrScheme name="BlackTie">
    <a:dk1>
      <a:srgbClr val="000000"/>
    </a:dk1>
    <a:lt1>
      <a:srgbClr val="FFFFFF"/>
    </a:lt1>
    <a:dk2>
      <a:srgbClr val="46464A"/>
    </a:dk2>
    <a:lt2>
      <a:srgbClr val="E3DCCF"/>
    </a:lt2>
    <a:accent1>
      <a:srgbClr val="6F6F74"/>
    </a:accent1>
    <a:accent2>
      <a:srgbClr val="A7B789"/>
    </a:accent2>
    <a:accent3>
      <a:srgbClr val="BEAE98"/>
    </a:accent3>
    <a:accent4>
      <a:srgbClr val="92A9B9"/>
    </a:accent4>
    <a:accent5>
      <a:srgbClr val="9C8265"/>
    </a:accent5>
    <a:accent6>
      <a:srgbClr val="8D6974"/>
    </a:accent6>
    <a:hlink>
      <a:srgbClr val="67AABF"/>
    </a:hlink>
    <a:folHlink>
      <a:srgbClr val="B1B5AB"/>
    </a:folHlink>
  </a:clrScheme>
</a:themeOverride>
</file>

<file path=docProps/app.xml><?xml version="1.0" encoding="utf-8"?>
<Properties xmlns="http://schemas.openxmlformats.org/officeDocument/2006/extended-properties" xmlns:vt="http://schemas.openxmlformats.org/officeDocument/2006/docPropsVTypes">
  <Template>Parallax</Template>
  <TotalTime>1589</TotalTime>
  <Words>1853</Words>
  <Application>Microsoft Office PowerPoint</Application>
  <PresentationFormat>Widescreen</PresentationFormat>
  <Paragraphs>175</Paragraphs>
  <Slides>33</Slides>
  <Notes>0</Notes>
  <HiddenSlides>0</HiddenSlides>
  <MMClips>0</MMClips>
  <ScaleCrop>false</ScaleCrop>
  <HeadingPairs>
    <vt:vector size="6" baseType="variant">
      <vt:variant>
        <vt:lpstr>Fonts Used</vt:lpstr>
      </vt:variant>
      <vt:variant>
        <vt:i4>13</vt:i4>
      </vt:variant>
      <vt:variant>
        <vt:lpstr>Theme</vt:lpstr>
      </vt:variant>
      <vt:variant>
        <vt:i4>6</vt:i4>
      </vt:variant>
      <vt:variant>
        <vt:lpstr>Slide Titles</vt:lpstr>
      </vt:variant>
      <vt:variant>
        <vt:i4>33</vt:i4>
      </vt:variant>
    </vt:vector>
  </HeadingPairs>
  <TitlesOfParts>
    <vt:vector size="52" baseType="lpstr">
      <vt:lpstr>Arial</vt:lpstr>
      <vt:lpstr>Arial Black</vt:lpstr>
      <vt:lpstr>Calibri</vt:lpstr>
      <vt:lpstr>Calibri Light</vt:lpstr>
      <vt:lpstr>Corbel</vt:lpstr>
      <vt:lpstr>Courier New</vt:lpstr>
      <vt:lpstr>Freestyle Script</vt:lpstr>
      <vt:lpstr>Garamond</vt:lpstr>
      <vt:lpstr>Monotype Sorts</vt:lpstr>
      <vt:lpstr>Sabon Next LT</vt:lpstr>
      <vt:lpstr>Times</vt:lpstr>
      <vt:lpstr>Times New Roman</vt:lpstr>
      <vt:lpstr>Wingdings</vt:lpstr>
      <vt:lpstr>Parallax</vt:lpstr>
      <vt:lpstr>1_Parallax</vt:lpstr>
      <vt:lpstr>Office Theme</vt:lpstr>
      <vt:lpstr>1_Office Theme</vt:lpstr>
      <vt:lpstr>BlackTie</vt:lpstr>
      <vt:lpstr>3_Blank</vt:lpstr>
      <vt:lpstr>PowerPoint Presentation</vt:lpstr>
      <vt:lpstr>PowerPoint Presentation</vt:lpstr>
      <vt:lpstr>تشخیص بهنگام و درمان ناباروری در قالب نظام ارجاع و سطح بندی خدمات    داشتن فرزند از حقوق انسان هاست و هر انسانی حق بهره مندی از بالاترین استانداردهای قابل دستیابی سلامت جسمی و روانی را دارد.  زوجین حق دارند با شرایط باروری خود آشنا شوند تا بتوانند برای فرزند آوری تصمیم بگیرند.   بنابراین بدون دانستن شرایط باروری خود و همسر و فاکتورهای موثر بر باروری نمی توان به اهداف دست یافت .    </vt:lpstr>
      <vt:lpstr>تشخیص بهنگام و درمان ناباروری در قالب نظام ارجاع و سطح بندی خدمات</vt:lpstr>
      <vt:lpstr>تشخیص بهنگام و درمان ناباروری در قالب نظام ارجاع و سطح بندی خدمات</vt:lpstr>
      <vt:lpstr>PowerPoint Presentation</vt:lpstr>
      <vt:lpstr>PowerPoint Presentation</vt:lpstr>
      <vt:lpstr>راهبردهای اجرایی</vt:lpstr>
      <vt:lpstr>سطوح ارائه خدمات ناباروری</vt:lpstr>
      <vt:lpstr>PowerPoint Presentation</vt:lpstr>
      <vt:lpstr>PowerPoint Presentation</vt:lpstr>
      <vt:lpstr>درمان</vt:lpstr>
      <vt:lpstr>ارزیابی                               </vt:lpstr>
      <vt:lpstr>Pcos </vt:lpstr>
      <vt:lpstr>endometriosis</vt:lpstr>
      <vt:lpstr>Signs and Symptoms </vt:lpstr>
      <vt:lpstr>PowerPoint Presentation</vt:lpstr>
      <vt:lpstr>PowerPoint Presentation</vt:lpstr>
      <vt:lpstr>PowerPoint Presentation</vt:lpstr>
      <vt:lpstr>PowerPoint Presentation</vt:lpstr>
      <vt:lpstr>Recommendation (unexplained infertility)</vt:lpstr>
      <vt:lpstr>Recommendation (unexplained infertility)</vt:lpstr>
      <vt:lpstr>CLOMIPHENE CITRATE WITH INTRAUTERINE INSEMINATION (IUI)</vt:lpstr>
      <vt:lpstr>AROMATASE INHIBITORS WITH INTRAUTERINE INSEMINATION (IUI)</vt:lpstr>
      <vt:lpstr>INTRAUTERINE INSEMINATION (IUI) WITH COMBINATION OF CLOMIPHENE CITRATE OR LETROZOLE AND GONADOTROPINS (LOW DOSE AND CONVENTIONAL DOSE)</vt:lpstr>
      <vt:lpstr>It is not recommended</vt:lpstr>
      <vt:lpstr>INTRAUTERINE INSEMINATION (IUI) WITH LOW-DOSE GONADOTROPINS</vt:lpstr>
      <vt:lpstr>Recommendation</vt:lpstr>
      <vt:lpstr>Endometriosis</vt:lpstr>
      <vt:lpstr>PowerPoint Presentation</vt:lpstr>
      <vt:lpstr>PowerPoint Presentation</vt:lpstr>
      <vt:lpstr>PowerPoint Presentation</vt:lpstr>
      <vt:lpstr>Which semen preparation technique used yields the best results (in terms of pregnancy rates) for IUI?</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Shima Sheybani</dc:creator>
  <cp:lastModifiedBy>user</cp:lastModifiedBy>
  <cp:revision>54</cp:revision>
  <dcterms:created xsi:type="dcterms:W3CDTF">2024-01-27T12:51:41Z</dcterms:created>
  <dcterms:modified xsi:type="dcterms:W3CDTF">2024-01-29T04:11:20Z</dcterms:modified>
</cp:coreProperties>
</file>